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5" r:id="rId4"/>
    <p:sldId id="274" r:id="rId5"/>
    <p:sldId id="278" r:id="rId6"/>
    <p:sldId id="260" r:id="rId7"/>
    <p:sldId id="268" r:id="rId8"/>
    <p:sldId id="270" r:id="rId9"/>
    <p:sldId id="271" r:id="rId10"/>
    <p:sldId id="269" r:id="rId11"/>
    <p:sldId id="267" r:id="rId12"/>
    <p:sldId id="272" r:id="rId13"/>
    <p:sldId id="275" r:id="rId14"/>
    <p:sldId id="276" r:id="rId15"/>
    <p:sldId id="277" r:id="rId16"/>
    <p:sldId id="262" r:id="rId17"/>
    <p:sldId id="263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clrMru>
    <a:srgbClr val="06CE20"/>
    <a:srgbClr val="1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178" autoAdjust="0"/>
  </p:normalViewPr>
  <p:slideViewPr>
    <p:cSldViewPr snapToObjects="1">
      <p:cViewPr>
        <p:scale>
          <a:sx n="100" d="100"/>
          <a:sy n="100" d="100"/>
        </p:scale>
        <p:origin x="-33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yde:Documents:Research:EIC:ELIC:March2010:Rutgers:DVCS-Pol-K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Ion Trajectory in Transverse Plane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3647486132738"/>
          <c:y val="0.0826744857545536"/>
          <c:w val="0.75746322655247"/>
          <c:h val="0.769847528128827"/>
        </c:manualLayout>
      </c:layout>
      <c:scatterChart>
        <c:scatterStyle val="smoothMarker"/>
        <c:ser>
          <c:idx val="0"/>
          <c:order val="0"/>
          <c:tx>
            <c:strRef>
              <c:f>Sheet1!$C$55</c:f>
              <c:strCache>
                <c:ptCount val="1"/>
                <c:pt idx="0">
                  <c:v>Deuteron</c:v>
                </c:pt>
              </c:strCache>
            </c:strRef>
          </c:tx>
          <c:marker>
            <c:symbol val="none"/>
          </c:marker>
          <c:xVal>
            <c:numRef>
              <c:f>Sheet1!$B$56:$B$91</c:f>
              <c:numCache>
                <c:formatCode>General</c:formatCode>
                <c:ptCount val="36"/>
                <c:pt idx="0">
                  <c:v>0.0</c:v>
                </c:pt>
                <c:pt idx="1">
                  <c:v>0.0200668803666026</c:v>
                </c:pt>
                <c:pt idx="2">
                  <c:v>0.0401334364313287</c:v>
                </c:pt>
                <c:pt idx="3">
                  <c:v>0.0601993438975427</c:v>
                </c:pt>
                <c:pt idx="4">
                  <c:v>0.0802642784790912</c:v>
                </c:pt>
                <c:pt idx="5">
                  <c:v>0.100327915905543</c:v>
                </c:pt>
                <c:pt idx="6">
                  <c:v>0.120389931927432</c:v>
                </c:pt>
                <c:pt idx="7">
                  <c:v>0.140450002321494</c:v>
                </c:pt>
                <c:pt idx="8">
                  <c:v>0.160507802895908</c:v>
                </c:pt>
                <c:pt idx="9">
                  <c:v>0.180563009495538</c:v>
                </c:pt>
                <c:pt idx="10">
                  <c:v>0.200615298007166</c:v>
                </c:pt>
                <c:pt idx="11">
                  <c:v>0.220664344364736</c:v>
                </c:pt>
                <c:pt idx="12">
                  <c:v>0.240709824554588</c:v>
                </c:pt>
                <c:pt idx="13">
                  <c:v>0.260751414620695</c:v>
                </c:pt>
                <c:pt idx="14">
                  <c:v>0.280788790669897</c:v>
                </c:pt>
                <c:pt idx="15">
                  <c:v>0.30082162887714</c:v>
                </c:pt>
                <c:pt idx="16">
                  <c:v>0.320852090239789</c:v>
                </c:pt>
                <c:pt idx="17">
                  <c:v>0.340882551602439</c:v>
                </c:pt>
                <c:pt idx="18">
                  <c:v>0.360913012965088</c:v>
                </c:pt>
                <c:pt idx="19">
                  <c:v>0.380943474327738</c:v>
                </c:pt>
                <c:pt idx="20">
                  <c:v>0.400973935690388</c:v>
                </c:pt>
                <c:pt idx="21">
                  <c:v>0.421004397053037</c:v>
                </c:pt>
                <c:pt idx="22">
                  <c:v>0.441034858415687</c:v>
                </c:pt>
                <c:pt idx="23">
                  <c:v>0.461065319778336</c:v>
                </c:pt>
                <c:pt idx="24">
                  <c:v>0.481095781140986</c:v>
                </c:pt>
                <c:pt idx="25">
                  <c:v>0.501126242503635</c:v>
                </c:pt>
                <c:pt idx="26">
                  <c:v>0.521156703866285</c:v>
                </c:pt>
                <c:pt idx="27">
                  <c:v>0.541187165228934</c:v>
                </c:pt>
                <c:pt idx="28">
                  <c:v>0.561217626591584</c:v>
                </c:pt>
                <c:pt idx="29">
                  <c:v>0.581248087954234</c:v>
                </c:pt>
                <c:pt idx="30">
                  <c:v>0.601278549316883</c:v>
                </c:pt>
                <c:pt idx="31">
                  <c:v>0.621309010679533</c:v>
                </c:pt>
                <c:pt idx="32">
                  <c:v>0.641339472042182</c:v>
                </c:pt>
                <c:pt idx="33">
                  <c:v>0.661369933404832</c:v>
                </c:pt>
                <c:pt idx="34">
                  <c:v>0.681400394767481</c:v>
                </c:pt>
                <c:pt idx="35">
                  <c:v>0.701430856130131</c:v>
                </c:pt>
              </c:numCache>
            </c:numRef>
          </c:xVal>
          <c:yVal>
            <c:numRef>
              <c:f>Sheet1!$C$56:$C$91</c:f>
              <c:numCache>
                <c:formatCode>General</c:formatCode>
                <c:ptCount val="36"/>
                <c:pt idx="0">
                  <c:v>0.0</c:v>
                </c:pt>
                <c:pt idx="1">
                  <c:v>4.03353233926366E-5</c:v>
                </c:pt>
                <c:pt idx="2">
                  <c:v>0.000161340641709998</c:v>
                </c:pt>
                <c:pt idx="3">
                  <c:v>0.000363013999378754</c:v>
                </c:pt>
                <c:pt idx="4">
                  <c:v>0.000645352137144933</c:v>
                </c:pt>
                <c:pt idx="5">
                  <c:v>0.00100835049212823</c:v>
                </c:pt>
                <c:pt idx="6">
                  <c:v>0.00145200319789296</c:v>
                </c:pt>
                <c:pt idx="7">
                  <c:v>0.00197630308454612</c:v>
                </c:pt>
                <c:pt idx="8">
                  <c:v>0.0025812416788499</c:v>
                </c:pt>
                <c:pt idx="9">
                  <c:v>0.00326680920436081</c:v>
                </c:pt>
                <c:pt idx="10">
                  <c:v>0.00403299458158702</c:v>
                </c:pt>
                <c:pt idx="11">
                  <c:v>0.00487978542816797</c:v>
                </c:pt>
                <c:pt idx="12">
                  <c:v>0.00580716805907383</c:v>
                </c:pt>
                <c:pt idx="13">
                  <c:v>0.0068151274868261</c:v>
                </c:pt>
                <c:pt idx="14">
                  <c:v>0.00790364742174088</c:v>
                </c:pt>
                <c:pt idx="15">
                  <c:v>0.00907271027219266</c:v>
                </c:pt>
                <c:pt idx="16">
                  <c:v>0.010282038391108</c:v>
                </c:pt>
                <c:pt idx="17">
                  <c:v>0.0114913665100233</c:v>
                </c:pt>
                <c:pt idx="18">
                  <c:v>0.0127006946289385</c:v>
                </c:pt>
                <c:pt idx="19">
                  <c:v>0.0139100227478538</c:v>
                </c:pt>
                <c:pt idx="20">
                  <c:v>0.0151193508667691</c:v>
                </c:pt>
                <c:pt idx="21">
                  <c:v>0.0163286789856844</c:v>
                </c:pt>
                <c:pt idx="22">
                  <c:v>0.0175380071045997</c:v>
                </c:pt>
                <c:pt idx="23">
                  <c:v>0.018747335223515</c:v>
                </c:pt>
                <c:pt idx="24">
                  <c:v>0.0199566633424303</c:v>
                </c:pt>
                <c:pt idx="25">
                  <c:v>0.0211659914613456</c:v>
                </c:pt>
                <c:pt idx="26">
                  <c:v>0.0223753195802609</c:v>
                </c:pt>
                <c:pt idx="27">
                  <c:v>0.0235846476991762</c:v>
                </c:pt>
                <c:pt idx="28">
                  <c:v>0.0247939758180915</c:v>
                </c:pt>
                <c:pt idx="29">
                  <c:v>0.0260033039370068</c:v>
                </c:pt>
                <c:pt idx="30">
                  <c:v>0.0272126320559221</c:v>
                </c:pt>
                <c:pt idx="31">
                  <c:v>0.0284219601748374</c:v>
                </c:pt>
                <c:pt idx="32">
                  <c:v>0.0296312882937527</c:v>
                </c:pt>
                <c:pt idx="33">
                  <c:v>0.030840616412668</c:v>
                </c:pt>
                <c:pt idx="34">
                  <c:v>0.0320499445315833</c:v>
                </c:pt>
                <c:pt idx="35">
                  <c:v>0.0332592726504986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Sheet1!$E$55</c:f>
              <c:strCache>
                <c:ptCount val="1"/>
                <c:pt idx="0">
                  <c:v>Proton</c:v>
                </c:pt>
              </c:strCache>
            </c:strRef>
          </c:tx>
          <c:marker>
            <c:symbol val="none"/>
          </c:marker>
          <c:xVal>
            <c:numRef>
              <c:f>Sheet1!$D$56:$D$91</c:f>
              <c:numCache>
                <c:formatCode>General</c:formatCode>
                <c:ptCount val="36"/>
                <c:pt idx="0">
                  <c:v>0.0</c:v>
                </c:pt>
                <c:pt idx="1">
                  <c:v>0.0200667182156644</c:v>
                </c:pt>
                <c:pt idx="2">
                  <c:v>0.0401321392395456</c:v>
                </c:pt>
                <c:pt idx="3">
                  <c:v>0.0601949659637161</c:v>
                </c:pt>
                <c:pt idx="4">
                  <c:v>0.0802539014479542</c:v>
                </c:pt>
                <c:pt idx="5">
                  <c:v>0.100307649003583</c:v>
                </c:pt>
                <c:pt idx="6">
                  <c:v>0.120354912277294</c:v>
                </c:pt>
                <c:pt idx="7">
                  <c:v>0.140394395334949</c:v>
                </c:pt>
                <c:pt idx="8">
                  <c:v>0.160424802745351</c:v>
                </c:pt>
                <c:pt idx="9">
                  <c:v>0.180444839663993</c:v>
                </c:pt>
                <c:pt idx="10">
                  <c:v>0.200453211916752</c:v>
                </c:pt>
                <c:pt idx="11">
                  <c:v>0.220448626083561</c:v>
                </c:pt>
                <c:pt idx="12">
                  <c:v>0.240429789582009</c:v>
                </c:pt>
                <c:pt idx="13">
                  <c:v>0.260395410750909</c:v>
                </c:pt>
                <c:pt idx="14">
                  <c:v>0.280344198933789</c:v>
                </c:pt>
                <c:pt idx="15">
                  <c:v>0.300274864562328</c:v>
                </c:pt>
                <c:pt idx="16">
                  <c:v>0.320196039346302</c:v>
                </c:pt>
                <c:pt idx="17">
                  <c:v>0.340117214130276</c:v>
                </c:pt>
                <c:pt idx="18">
                  <c:v>0.36003838891425</c:v>
                </c:pt>
                <c:pt idx="19">
                  <c:v>0.379959563698224</c:v>
                </c:pt>
                <c:pt idx="20">
                  <c:v>0.399880738482198</c:v>
                </c:pt>
                <c:pt idx="21">
                  <c:v>0.419801913266172</c:v>
                </c:pt>
                <c:pt idx="22">
                  <c:v>0.439723088050147</c:v>
                </c:pt>
                <c:pt idx="23">
                  <c:v>0.459644262834121</c:v>
                </c:pt>
                <c:pt idx="24">
                  <c:v>0.479565437618095</c:v>
                </c:pt>
                <c:pt idx="25">
                  <c:v>0.499486612402069</c:v>
                </c:pt>
                <c:pt idx="26">
                  <c:v>0.519407787186043</c:v>
                </c:pt>
                <c:pt idx="27">
                  <c:v>0.539328961970017</c:v>
                </c:pt>
                <c:pt idx="28">
                  <c:v>0.559250136753991</c:v>
                </c:pt>
                <c:pt idx="29">
                  <c:v>0.579171311537965</c:v>
                </c:pt>
                <c:pt idx="30">
                  <c:v>0.599092486321939</c:v>
                </c:pt>
                <c:pt idx="31">
                  <c:v>0.619013661105913</c:v>
                </c:pt>
                <c:pt idx="32">
                  <c:v>0.638934835889888</c:v>
                </c:pt>
                <c:pt idx="33">
                  <c:v>0.658856010673862</c:v>
                </c:pt>
                <c:pt idx="34">
                  <c:v>0.678777185457836</c:v>
                </c:pt>
                <c:pt idx="35">
                  <c:v>0.69869836024181</c:v>
                </c:pt>
              </c:numCache>
            </c:numRef>
          </c:xVal>
          <c:yVal>
            <c:numRef>
              <c:f>Sheet1!$E$56:$E$91</c:f>
              <c:numCache>
                <c:formatCode>General</c:formatCode>
                <c:ptCount val="36"/>
                <c:pt idx="0">
                  <c:v>0.0</c:v>
                </c:pt>
                <c:pt idx="1">
                  <c:v>8.06703208549992E-5</c:v>
                </c:pt>
                <c:pt idx="2">
                  <c:v>0.000322676068572467</c:v>
                </c:pt>
                <c:pt idx="3">
                  <c:v>0.00072600159894648</c:v>
                </c:pt>
                <c:pt idx="4">
                  <c:v>0.00129062083942495</c:v>
                </c:pt>
                <c:pt idx="5">
                  <c:v>0.00201649729079351</c:v>
                </c:pt>
                <c:pt idx="6">
                  <c:v>0.00290358402953692</c:v>
                </c:pt>
                <c:pt idx="7">
                  <c:v>0.00395182371087044</c:v>
                </c:pt>
                <c:pt idx="8">
                  <c:v>0.00516114857244849</c:v>
                </c:pt>
                <c:pt idx="9">
                  <c:v>0.00653148043874379</c:v>
                </c:pt>
                <c:pt idx="10">
                  <c:v>0.00806273072610158</c:v>
                </c:pt>
                <c:pt idx="11">
                  <c:v>0.00975480044846601</c:v>
                </c:pt>
                <c:pt idx="12">
                  <c:v>0.0116075802237791</c:v>
                </c:pt>
                <c:pt idx="13">
                  <c:v>0.0136209502810509</c:v>
                </c:pt>
                <c:pt idx="14">
                  <c:v>0.0157947804681025</c:v>
                </c:pt>
                <c:pt idx="15">
                  <c:v>0.0181289302599804</c:v>
                </c:pt>
                <c:pt idx="16">
                  <c:v>0.0205431904212204</c:v>
                </c:pt>
                <c:pt idx="17">
                  <c:v>0.0229574505824604</c:v>
                </c:pt>
                <c:pt idx="18">
                  <c:v>0.0253717107437004</c:v>
                </c:pt>
                <c:pt idx="19">
                  <c:v>0.0277859709049405</c:v>
                </c:pt>
                <c:pt idx="20">
                  <c:v>0.0302002310661805</c:v>
                </c:pt>
                <c:pt idx="21">
                  <c:v>0.0326144912274205</c:v>
                </c:pt>
                <c:pt idx="22">
                  <c:v>0.0350287513886605</c:v>
                </c:pt>
                <c:pt idx="23">
                  <c:v>0.0374430115499006</c:v>
                </c:pt>
                <c:pt idx="24">
                  <c:v>0.0398572717111406</c:v>
                </c:pt>
                <c:pt idx="25">
                  <c:v>0.0422715318723806</c:v>
                </c:pt>
                <c:pt idx="26">
                  <c:v>0.0446857920336206</c:v>
                </c:pt>
                <c:pt idx="27">
                  <c:v>0.0471000521948607</c:v>
                </c:pt>
                <c:pt idx="28">
                  <c:v>0.0495143123561007</c:v>
                </c:pt>
                <c:pt idx="29">
                  <c:v>0.0519285725173407</c:v>
                </c:pt>
                <c:pt idx="30">
                  <c:v>0.0543428326785808</c:v>
                </c:pt>
                <c:pt idx="31">
                  <c:v>0.0567570928398208</c:v>
                </c:pt>
                <c:pt idx="32">
                  <c:v>0.0591713530010608</c:v>
                </c:pt>
                <c:pt idx="33">
                  <c:v>0.0615856131623008</c:v>
                </c:pt>
                <c:pt idx="34">
                  <c:v>0.0639998733235409</c:v>
                </c:pt>
                <c:pt idx="35">
                  <c:v>0.0664141334847809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Sheet1!$F$55</c:f>
              <c:strCache>
                <c:ptCount val="1"/>
                <c:pt idx="0">
                  <c:v>Neutron</c:v>
                </c:pt>
              </c:strCache>
            </c:strRef>
          </c:tx>
          <c:marker>
            <c:symbol val="none"/>
          </c:marker>
          <c:xVal>
            <c:numRef>
              <c:f>Sheet1!$F$56:$F$91</c:f>
              <c:numCache>
                <c:formatCode>General</c:formatCode>
                <c:ptCount val="36"/>
                <c:pt idx="0">
                  <c:v>0.0</c:v>
                </c:pt>
                <c:pt idx="1">
                  <c:v>0.0200669344170901</c:v>
                </c:pt>
                <c:pt idx="2">
                  <c:v>0.0401338688341802</c:v>
                </c:pt>
                <c:pt idx="3">
                  <c:v>0.0602008032512703</c:v>
                </c:pt>
                <c:pt idx="4">
                  <c:v>0.0802677376683604</c:v>
                </c:pt>
                <c:pt idx="5">
                  <c:v>0.100334672085451</c:v>
                </c:pt>
                <c:pt idx="6">
                  <c:v>0.120401606502541</c:v>
                </c:pt>
                <c:pt idx="7">
                  <c:v>0.140468540919631</c:v>
                </c:pt>
                <c:pt idx="8">
                  <c:v>0.160535475336721</c:v>
                </c:pt>
                <c:pt idx="9">
                  <c:v>0.180602409753811</c:v>
                </c:pt>
                <c:pt idx="10">
                  <c:v>0.200669344170901</c:v>
                </c:pt>
                <c:pt idx="11">
                  <c:v>0.220736278587991</c:v>
                </c:pt>
                <c:pt idx="12">
                  <c:v>0.240803213005081</c:v>
                </c:pt>
                <c:pt idx="13">
                  <c:v>0.260870147422171</c:v>
                </c:pt>
                <c:pt idx="14">
                  <c:v>0.280937081839262</c:v>
                </c:pt>
                <c:pt idx="15">
                  <c:v>0.301004016256352</c:v>
                </c:pt>
                <c:pt idx="16">
                  <c:v>0.321070950673442</c:v>
                </c:pt>
                <c:pt idx="17">
                  <c:v>0.341137885090532</c:v>
                </c:pt>
                <c:pt idx="18">
                  <c:v>0.361204819507622</c:v>
                </c:pt>
                <c:pt idx="19">
                  <c:v>0.381271753924712</c:v>
                </c:pt>
                <c:pt idx="20">
                  <c:v>0.401338688341802</c:v>
                </c:pt>
                <c:pt idx="21">
                  <c:v>0.421405622758892</c:v>
                </c:pt>
                <c:pt idx="22">
                  <c:v>0.441472557175983</c:v>
                </c:pt>
                <c:pt idx="23">
                  <c:v>0.461539491593073</c:v>
                </c:pt>
                <c:pt idx="24">
                  <c:v>0.481606426010163</c:v>
                </c:pt>
                <c:pt idx="25">
                  <c:v>0.501673360427253</c:v>
                </c:pt>
                <c:pt idx="26">
                  <c:v>0.521740294844343</c:v>
                </c:pt>
                <c:pt idx="27">
                  <c:v>0.541807229261433</c:v>
                </c:pt>
                <c:pt idx="28">
                  <c:v>0.561874163678523</c:v>
                </c:pt>
                <c:pt idx="29">
                  <c:v>0.581941098095613</c:v>
                </c:pt>
                <c:pt idx="30">
                  <c:v>0.602008032512703</c:v>
                </c:pt>
                <c:pt idx="31">
                  <c:v>0.622074966929794</c:v>
                </c:pt>
                <c:pt idx="32">
                  <c:v>0.642141901346884</c:v>
                </c:pt>
                <c:pt idx="33">
                  <c:v>0.662208835763974</c:v>
                </c:pt>
                <c:pt idx="34">
                  <c:v>0.682275770181064</c:v>
                </c:pt>
                <c:pt idx="35">
                  <c:v>0.702342704598154</c:v>
                </c:pt>
              </c:numCache>
            </c:numRef>
          </c:xVal>
          <c:yVal>
            <c:numRef>
              <c:f>Sheet1!$G$56:$G$91</c:f>
              <c:numCache>
                <c:formatCode>General</c:formatCode>
                <c:ptCount val="3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</c:numCache>
            </c:numRef>
          </c:yVal>
          <c:smooth val="1"/>
        </c:ser>
        <c:axId val="479266568"/>
        <c:axId val="479288040"/>
      </c:scatterChart>
      <c:valAx>
        <c:axId val="479266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(m)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9288040"/>
        <c:crosses val="autoZero"/>
        <c:crossBetween val="midCat"/>
      </c:valAx>
      <c:valAx>
        <c:axId val="4792880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 (m)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7926656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C741-356E-4C46-98DD-A772FA927E46}" type="datetimeFigureOut">
              <a:rPr lang="en-US" smtClean="0"/>
              <a:pPr/>
              <a:t>7/9/10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FBB6C-731D-E347-8366-F68D95A9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31DC-E3FC-A441-B125-27245BD7671D}" type="datetimeFigureOut">
              <a:rPr lang="en-US" smtClean="0"/>
              <a:pPr/>
              <a:t>7/9/10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6753-7EC7-3845-BC29-038FDF454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FCF8BA-A54A-B947-A9F9-FD2B2AD8B618}" type="slidenum">
              <a:rPr lang="en-US"/>
              <a:pPr/>
              <a:t>5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17004" y="8610023"/>
            <a:ext cx="2919132" cy="453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1998" rIns="80766" bIns="41998" anchor="b">
            <a:prstTxWarp prst="textNoShape">
              <a:avLst/>
            </a:prstTxWarp>
          </a:bodyPr>
          <a:lstStyle/>
          <a:p>
            <a:pPr algn="r">
              <a:tabLst>
                <a:tab pos="649628" algn="l"/>
                <a:tab pos="1299256" algn="l"/>
                <a:tab pos="1948884" algn="l"/>
                <a:tab pos="2598511" algn="l"/>
              </a:tabLst>
            </a:pPr>
            <a:fld id="{237A7906-91F2-A94B-AF69-3079B61837C6}" type="slidenum">
              <a:rPr lang="en-US" sz="11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pPr algn="r">
                <a:tabLst>
                  <a:tab pos="649628" algn="l"/>
                  <a:tab pos="1299256" algn="l"/>
                  <a:tab pos="1948884" algn="l"/>
                  <a:tab pos="2598511" algn="l"/>
                </a:tabLst>
              </a:pPr>
              <a:t>5</a:t>
            </a:fld>
            <a:endParaRPr lang="en-US" sz="1100" dirty="0">
              <a:solidFill>
                <a:srgbClr val="000000"/>
              </a:solidFill>
              <a:latin typeface="Times New Roman" charset="0"/>
              <a:ea typeface="Lucida Sans Unicode" charset="-52"/>
              <a:cs typeface="Lucida Sans Unicode" charset="-52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87824" y="686955"/>
            <a:ext cx="4360489" cy="34001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57265" cy="4085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E051C9-05AD-CB40-B556-B55045F7E46E}" type="slidenum">
              <a:rPr lang="en-US"/>
              <a:pPr/>
              <a:t>17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63536" y="686194"/>
            <a:ext cx="4530928" cy="34293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97" tIns="45149" rIns="90297" bIns="4514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268" y="4343794"/>
            <a:ext cx="5449591" cy="407781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9FDE-FE1E-BD4F-8FC2-6EC46E9A430A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E1EA-8517-2440-9830-B55592D87D0B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3F97-CE50-834C-A17B-6B1000E91B8B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A1900-64C0-6144-B420-0412A90F6C3F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EBE0F-5693-B04D-A8F1-308AAC4452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1FC1-A472-9E46-B34F-C7B66E887934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86E7-938D-A545-BE32-4B75063D71E3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819-D290-4748-AEF1-5977F8FDA74A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109E-049C-F84B-8D48-B00B52C6027F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04F-A341-7341-B851-CAE9A98B3641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66E-3110-4E45-95B0-F5FDBAADCEE1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0609-68BB-F64E-8E44-458379F34435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173-7581-EC46-9BD4-921E04FE768F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06EA-6AD4-6D45-A352-A307E8E88B3D}" type="datetime1">
              <a:rPr lang="en-US" smtClean="0"/>
              <a:pPr/>
              <a:t>7/9/10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Relationship Id="rId6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Relationship Id="rId6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6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and Far-Forward </a:t>
            </a:r>
            <a:br>
              <a:rPr lang="en-US" dirty="0" smtClean="0"/>
            </a:br>
            <a:r>
              <a:rPr lang="en-US" dirty="0" smtClean="0"/>
              <a:t>Detection at ELIC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Charles E. Hyde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Université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Blaise</a:t>
            </a:r>
            <a:r>
              <a:rPr lang="en-US" dirty="0" smtClean="0">
                <a:solidFill>
                  <a:srgbClr val="0000FF"/>
                </a:solidFill>
              </a:rPr>
              <a:t> Pascal, 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Old Dominion University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47935"/>
            <a:ext cx="2831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EIC-JLab Detector Workshop</a:t>
            </a:r>
          </a:p>
          <a:p>
            <a:r>
              <a:rPr lang="en-US" dirty="0" smtClean="0"/>
              <a:t>04-05 June 2010</a:t>
            </a:r>
          </a:p>
          <a:p>
            <a:r>
              <a:rPr lang="en-US" dirty="0" smtClean="0"/>
              <a:t>Jefferson 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Resolution of Forward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 points to 100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over 0.5 </a:t>
            </a:r>
            <a:r>
              <a:rPr lang="en-US" dirty="0" err="1" smtClean="0"/>
              <a:t>m</a:t>
            </a:r>
            <a:r>
              <a:rPr lang="en-US" dirty="0" smtClean="0"/>
              <a:t> length before and after dipole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dq</a:t>
            </a:r>
            <a:r>
              <a:rPr lang="en-US" dirty="0" smtClean="0"/>
              <a:t> ~0.3 </a:t>
            </a:r>
            <a:r>
              <a:rPr lang="en-US" dirty="0" err="1" smtClean="0"/>
              <a:t>mrad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Dipole </a:t>
            </a:r>
            <a:r>
              <a:rPr lang="en-US" dirty="0" err="1" smtClean="0"/>
              <a:t>Bdl</a:t>
            </a:r>
            <a:r>
              <a:rPr lang="en-US" dirty="0" smtClean="0"/>
              <a:t> = </a:t>
            </a:r>
            <a:r>
              <a:rPr lang="en-US" dirty="0" smtClean="0">
                <a:latin typeface="Symbol" charset="2"/>
                <a:cs typeface="Symbol" charset="2"/>
              </a:rPr>
              <a:t>-1.2</a:t>
            </a:r>
            <a:r>
              <a:rPr lang="en-US" dirty="0" smtClean="0"/>
              <a:t> Tm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Bending angle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= (</a:t>
            </a:r>
            <a:r>
              <a:rPr lang="en-US" dirty="0" err="1" smtClean="0"/>
              <a:t>ecBdl</a:t>
            </a:r>
            <a:r>
              <a:rPr lang="en-US" dirty="0" smtClean="0"/>
              <a:t>)/(pc) = (0.3GeV)/(pc)</a:t>
            </a:r>
          </a:p>
          <a:p>
            <a:r>
              <a:rPr lang="en-US" dirty="0" smtClean="0"/>
              <a:t>Momentum Resolution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p/p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dq/q</a:t>
            </a:r>
            <a:r>
              <a:rPr lang="en-US" dirty="0" smtClean="0"/>
              <a:t> = pc/(1000 GeV)</a:t>
            </a:r>
          </a:p>
          <a:p>
            <a:pPr lvl="1"/>
            <a:r>
              <a:rPr lang="en-US" dirty="0" smtClean="0"/>
              <a:t>1% at 10 GeV/</a:t>
            </a:r>
            <a:r>
              <a:rPr lang="en-US" dirty="0" err="1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0.5% at 5 GeV/</a:t>
            </a:r>
            <a:r>
              <a:rPr lang="en-US" dirty="0" err="1" smtClean="0"/>
              <a:t>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04775"/>
            <a:ext cx="8229600" cy="7540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Ion Ring – Beam envelopes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976313"/>
            <a:ext cx="7924800" cy="4814887"/>
            <a:chOff x="557213" y="1081825"/>
            <a:chExt cx="7924800" cy="4815641"/>
          </a:xfrm>
        </p:grpSpPr>
        <p:sp>
          <p:nvSpPr>
            <p:cNvPr id="2057" name="Text Box 10"/>
            <p:cNvSpPr txBox="1">
              <a:spLocks noChangeArrowheads="1"/>
            </p:cNvSpPr>
            <p:nvPr/>
          </p:nvSpPr>
          <p:spPr bwMode="auto">
            <a:xfrm>
              <a:off x="6779252" y="5440391"/>
              <a:ext cx="1702761" cy="3975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030A0"/>
                  </a:solidFill>
                  <a:latin typeface="Symbol" charset="2"/>
                  <a:ea typeface="Arial" charset="0"/>
                  <a:cs typeface="Arial" charset="0"/>
                </a:rPr>
                <a:t>s</a:t>
              </a:r>
              <a:r>
                <a:rPr lang="en-US" sz="2000" baseline="-25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x,y</a:t>
              </a:r>
              <a:r>
                <a:rPr lang="en-US" sz="2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 = 0.2 mm</a:t>
              </a:r>
            </a:p>
          </p:txBody>
        </p:sp>
        <p:pic>
          <p:nvPicPr>
            <p:cNvPr id="20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" y="1081825"/>
              <a:ext cx="7505700" cy="376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59" name="Straight Arrow Connector 6"/>
            <p:cNvCxnSpPr>
              <a:cxnSpLocks noChangeShapeType="1"/>
            </p:cNvCxnSpPr>
            <p:nvPr/>
          </p:nvCxnSpPr>
          <p:spPr bwMode="auto">
            <a:xfrm rot="5400000" flipH="1" flipV="1">
              <a:off x="7173535" y="5164428"/>
              <a:ext cx="48939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6041758" y="1355005"/>
            <a:ext cx="1536700" cy="674556"/>
          </p:xfrm>
          <a:graphic>
            <a:graphicData uri="http://schemas.openxmlformats.org/presentationml/2006/ole">
              <p:oleObj spid="_x0000_s34818" name="Equation" r:id="rId4" imgW="1104840" imgH="482400" progId="">
                <p:embed/>
              </p:oleObj>
            </a:graphicData>
          </a:graphic>
        </p:graphicFrame>
        <p:cxnSp>
          <p:nvCxnSpPr>
            <p:cNvPr id="2060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3771331" y="5136522"/>
              <a:ext cx="48939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61" name="Text Box 10"/>
            <p:cNvSpPr txBox="1">
              <a:spLocks noChangeArrowheads="1"/>
            </p:cNvSpPr>
            <p:nvPr/>
          </p:nvSpPr>
          <p:spPr bwMode="auto">
            <a:xfrm>
              <a:off x="3757613" y="5499868"/>
              <a:ext cx="512337" cy="3975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2062" name="AutoShape 3"/>
            <p:cNvSpPr>
              <a:spLocks/>
            </p:cNvSpPr>
            <p:nvPr/>
          </p:nvSpPr>
          <p:spPr bwMode="auto">
            <a:xfrm rot="16200000" flipV="1">
              <a:off x="5504805" y="3351528"/>
              <a:ext cx="423064" cy="3402204"/>
            </a:xfrm>
            <a:prstGeom prst="leftBrace">
              <a:avLst>
                <a:gd name="adj1" fmla="val 132020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90488" tIns="44450" rIns="90488" bIns="4445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Text Box 10"/>
            <p:cNvSpPr txBox="1">
              <a:spLocks noChangeArrowheads="1"/>
            </p:cNvSpPr>
            <p:nvPr/>
          </p:nvSpPr>
          <p:spPr bwMode="auto">
            <a:xfrm>
              <a:off x="4859384" y="5347262"/>
              <a:ext cx="2364748" cy="3975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~ 20 meters</a:t>
              </a:r>
            </a:p>
          </p:txBody>
        </p:sp>
        <p:cxnSp>
          <p:nvCxnSpPr>
            <p:cNvPr id="2064" name="Straight Arrow Connector 8"/>
            <p:cNvCxnSpPr>
              <a:cxnSpLocks noChangeShapeType="1"/>
            </p:cNvCxnSpPr>
            <p:nvPr/>
          </p:nvCxnSpPr>
          <p:spPr bwMode="auto">
            <a:xfrm rot="16200000" flipH="1">
              <a:off x="4748198" y="2148782"/>
              <a:ext cx="22863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3048000" y="1644650"/>
            <a:ext cx="1828800" cy="10144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7030A0"/>
                </a:solidFill>
                <a:latin typeface="Comic Sans MS" charset="0"/>
                <a:ea typeface="Arial" charset="0"/>
                <a:cs typeface="Arial" charset="0"/>
              </a:rPr>
              <a:t>FF Quads @ about 10 m, </a:t>
            </a:r>
            <a:r>
              <a:rPr lang="en-US" sz="2000">
                <a:solidFill>
                  <a:srgbClr val="7030A0"/>
                </a:solidFill>
                <a:latin typeface="Symbol" charset="2"/>
                <a:ea typeface="Arial" charset="0"/>
                <a:cs typeface="Arial" charset="0"/>
              </a:rPr>
              <a:t>s</a:t>
            </a:r>
            <a:r>
              <a:rPr lang="en-US" sz="2000" baseline="-25000">
                <a:solidFill>
                  <a:srgbClr val="7030A0"/>
                </a:solidFill>
                <a:latin typeface="Comic Sans MS" charset="0"/>
                <a:ea typeface="Arial" charset="0"/>
                <a:cs typeface="Arial" charset="0"/>
              </a:rPr>
              <a:t>x,y</a:t>
            </a:r>
            <a:r>
              <a:rPr lang="en-US" sz="2000">
                <a:solidFill>
                  <a:srgbClr val="7030A0"/>
                </a:solidFill>
                <a:latin typeface="Comic Sans MS" charset="0"/>
                <a:ea typeface="Arial" charset="0"/>
                <a:cs typeface="Arial" charset="0"/>
              </a:rPr>
              <a:t> = 2-3 mm</a:t>
            </a:r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365125" y="5943600"/>
            <a:ext cx="8662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</a:rPr>
              <a:t>Beam-stay-clear area near IP, before Q1: 10-12 </a:t>
            </a:r>
            <a:r>
              <a:rPr lang="en-US" dirty="0" err="1">
                <a:latin typeface="Symbol" charset="2"/>
              </a:rPr>
              <a:t>s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2.5 </a:t>
            </a:r>
            <a:r>
              <a:rPr lang="en-US" dirty="0" smtClean="0">
                <a:latin typeface="Comic Sans MS" charset="0"/>
                <a:sym typeface="Wingdings" charset="2"/>
              </a:rPr>
              <a:t>cm   @   </a:t>
            </a:r>
            <a:r>
              <a:rPr lang="en-US" dirty="0">
                <a:latin typeface="Comic Sans MS" charset="0"/>
                <a:sym typeface="Wingdings" charset="2"/>
              </a:rPr>
              <a:t>7 </a:t>
            </a:r>
            <a:r>
              <a:rPr lang="en-US" dirty="0" err="1">
                <a:latin typeface="Comic Sans MS" charset="0"/>
                <a:sym typeface="Wingdings" charset="2"/>
              </a:rPr>
              <a:t>m</a:t>
            </a:r>
            <a:r>
              <a:rPr lang="en-US" dirty="0">
                <a:latin typeface="Comic Sans MS" charset="0"/>
                <a:sym typeface="Wingdings" charset="2"/>
              </a:rPr>
              <a:t> = 0.2 deg</a:t>
            </a:r>
          </a:p>
          <a:p>
            <a:r>
              <a:rPr lang="en-US" dirty="0">
                <a:latin typeface="Comic Sans MS" charset="0"/>
                <a:sym typeface="Wingdings" charset="2"/>
              </a:rPr>
              <a:t>Beam-stay-clear area away from IP:           8-10 </a:t>
            </a:r>
            <a:r>
              <a:rPr lang="en-US" dirty="0" err="1">
                <a:latin typeface="Symbol" charset="2"/>
                <a:sym typeface="Wingdings" charset="2"/>
              </a:rPr>
              <a:t>s</a:t>
            </a:r>
            <a:r>
              <a:rPr lang="en-US" dirty="0">
                <a:latin typeface="Comic Sans MS" charset="0"/>
                <a:sym typeface="Wingdings" charset="2"/>
              </a:rPr>
              <a:t> 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2 mm	  @ 20 </a:t>
            </a:r>
            <a:r>
              <a:rPr lang="en-US" dirty="0" err="1">
                <a:latin typeface="Comic Sans MS" charset="0"/>
                <a:sym typeface="Wingdings" charset="2"/>
              </a:rPr>
              <a:t>m</a:t>
            </a:r>
            <a:r>
              <a:rPr lang="en-US" dirty="0">
                <a:latin typeface="Comic Sans MS" charset="0"/>
                <a:sym typeface="Wingdings" charset="2"/>
              </a:rPr>
              <a:t> = 0.1 </a:t>
            </a:r>
            <a:r>
              <a:rPr lang="en-US" dirty="0" err="1">
                <a:latin typeface="Comic Sans MS" charset="0"/>
                <a:sym typeface="Wingdings" charset="2"/>
              </a:rPr>
              <a:t>mr</a:t>
            </a:r>
            <a:endParaRPr lang="en-US" dirty="0">
              <a:latin typeface="Comic Sans M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219200"/>
            <a:ext cx="7239000" cy="3276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2895600"/>
            <a:ext cx="1219200" cy="1016000"/>
          </a:xfrm>
          <a:prstGeom prst="rect">
            <a:avLst/>
          </a:prstGeom>
          <a:noFill/>
          <a:ln w="38100">
            <a:solidFill>
              <a:srgbClr val="F80ECB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80ECB"/>
                </a:solidFill>
                <a:latin typeface="Comic Sans MS" charset="0"/>
              </a:rPr>
              <a:t>Very forward tagging?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BE0F-5693-B04D-A8F1-308AAC4452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Forward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20-40 Tm Dipole at 20m</a:t>
            </a:r>
          </a:p>
          <a:p>
            <a:pPr lvl="1"/>
            <a:r>
              <a:rPr lang="en-US" dirty="0" smtClean="0"/>
              <a:t>Need 1-2 </a:t>
            </a:r>
            <a:r>
              <a:rPr lang="en-US" dirty="0" err="1" smtClean="0"/>
              <a:t>m</a:t>
            </a:r>
            <a:r>
              <a:rPr lang="en-US" dirty="0" smtClean="0"/>
              <a:t> drift space :</a:t>
            </a:r>
          </a:p>
          <a:p>
            <a:pPr lvl="1"/>
            <a:r>
              <a:rPr lang="en-US" dirty="0" smtClean="0"/>
              <a:t>Dispersion ~ 1 </a:t>
            </a:r>
            <a:r>
              <a:rPr lang="en-US" dirty="0" err="1" smtClean="0"/>
              <a:t>m</a:t>
            </a:r>
            <a:r>
              <a:rPr lang="en-US" dirty="0" smtClean="0"/>
              <a:t> /100%</a:t>
            </a:r>
          </a:p>
          <a:p>
            <a:pPr lvl="2"/>
            <a:r>
              <a:rPr lang="en-US" dirty="0" smtClean="0"/>
              <a:t>Not [anti-symmetric] Lattice dispersion:</a:t>
            </a:r>
            <a:br>
              <a:rPr lang="en-US" dirty="0" smtClean="0"/>
            </a:br>
            <a:r>
              <a:rPr lang="en-US" dirty="0" smtClean="0"/>
              <a:t> Dispersion of a 0° particle at IP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~ D </a:t>
            </a:r>
          </a:p>
          <a:p>
            <a:r>
              <a:rPr lang="en-US" dirty="0" smtClean="0"/>
              <a:t>Lattice Admittance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P/P ~0.003 = 10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</a:p>
          <a:p>
            <a:r>
              <a:rPr lang="en-US" dirty="0" smtClean="0"/>
              <a:t>“Recoil” ion with </a:t>
            </a:r>
            <a:r>
              <a:rPr lang="en-US" dirty="0" smtClean="0">
                <a:latin typeface="+mj-lt"/>
                <a:cs typeface="Symbol" charset="2"/>
              </a:rPr>
              <a:t>(P’-P)</a:t>
            </a:r>
            <a:r>
              <a:rPr lang="en-US" dirty="0" smtClean="0"/>
              <a:t>/P &gt; 0.005 </a:t>
            </a:r>
          </a:p>
          <a:p>
            <a:pPr lvl="1"/>
            <a:r>
              <a:rPr lang="en-US" dirty="0" err="1" smtClean="0"/>
              <a:t>x</a:t>
            </a:r>
            <a:r>
              <a:rPr lang="en-US" dirty="0" smtClean="0"/>
              <a:t>&gt; 5 mm </a:t>
            </a:r>
          </a:p>
          <a:p>
            <a:pPr lvl="1"/>
            <a:r>
              <a:rPr lang="en-US" dirty="0" smtClean="0"/>
              <a:t>BSC  ~ 10 </a:t>
            </a:r>
            <a:r>
              <a:rPr lang="en-US" dirty="0" smtClean="0">
                <a:latin typeface="Symbol" charset="2"/>
                <a:cs typeface="Symbol" charset="2"/>
              </a:rPr>
              <a:t>[eb/g</a:t>
            </a:r>
            <a:r>
              <a:rPr lang="en-US" dirty="0" smtClean="0"/>
              <a:t>]</a:t>
            </a:r>
            <a:r>
              <a:rPr lang="en-US" baseline="30000" dirty="0" smtClean="0"/>
              <a:t>1/2</a:t>
            </a:r>
            <a:r>
              <a:rPr lang="en-US" dirty="0" smtClean="0"/>
              <a:t> ~1 mm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= 100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dp</a:t>
            </a:r>
            <a:r>
              <a:rPr lang="en-US" baseline="-25000" dirty="0" err="1" smtClean="0">
                <a:sym typeface="Wingdings"/>
              </a:rPr>
              <a:t>||</a:t>
            </a:r>
            <a:r>
              <a:rPr lang="en-US" dirty="0" err="1" smtClean="0">
                <a:sym typeface="Wingdings"/>
              </a:rPr>
              <a:t>/p</a:t>
            </a:r>
            <a:r>
              <a:rPr lang="en-US" dirty="0" smtClean="0"/>
              <a:t>  =10</a:t>
            </a:r>
            <a:r>
              <a:rPr lang="en-US" baseline="30000" dirty="0" smtClean="0">
                <a:latin typeface="Symbol" charset="2"/>
                <a:cs typeface="Symbol" charset="2"/>
              </a:rPr>
              <a:t>-4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better than intrinsic beam spread </a:t>
            </a:r>
            <a:endParaRPr lang="en-US" dirty="0" smtClean="0"/>
          </a:p>
          <a:p>
            <a:r>
              <a:rPr lang="en-US" dirty="0" smtClean="0"/>
              <a:t>Neutron Detection in ZDC</a:t>
            </a:r>
          </a:p>
          <a:p>
            <a:pPr lvl="1"/>
            <a:r>
              <a:rPr lang="en-US" dirty="0" smtClean="0"/>
              <a:t>Neutron P</a:t>
            </a:r>
            <a:r>
              <a:rPr lang="en-US" baseline="-25000" dirty="0" smtClean="0">
                <a:latin typeface="Symbol" charset="2"/>
                <a:cs typeface="Symbol" charset="2"/>
              </a:rPr>
              <a:t>^</a:t>
            </a:r>
            <a:r>
              <a:rPr lang="en-US" dirty="0" smtClean="0"/>
              <a:t>&lt;60 </a:t>
            </a:r>
            <a:r>
              <a:rPr lang="en-US" dirty="0" err="1" smtClean="0"/>
              <a:t>MeV/c</a:t>
            </a:r>
            <a:r>
              <a:rPr lang="en-US" dirty="0" smtClean="0"/>
              <a:t> cone is 20 mm radius</a:t>
            </a:r>
          </a:p>
          <a:p>
            <a:pPr lvl="1"/>
            <a:r>
              <a:rPr lang="en-US" dirty="0" smtClean="0"/>
              <a:t>Separated from Beam by 200 mm after 2m drift </a:t>
            </a:r>
          </a:p>
          <a:p>
            <a:pPr lvl="1"/>
            <a:r>
              <a:rPr lang="en-US" dirty="0" smtClean="0"/>
              <a:t>10 mm resolution at 25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dq</a:t>
            </a:r>
            <a:r>
              <a:rPr lang="en-US" dirty="0" smtClean="0">
                <a:sym typeface="Wingdings"/>
              </a:rPr>
              <a:t> = 0.4 </a:t>
            </a:r>
            <a:r>
              <a:rPr lang="en-US" dirty="0" err="1" smtClean="0">
                <a:sym typeface="Wingdings"/>
              </a:rPr>
              <a:t>mr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smtClean="0">
                <a:latin typeface="Symbol" charset="2"/>
                <a:cs typeface="Symbol" charset="2"/>
                <a:sym typeface="Wingdings"/>
              </a:rPr>
              <a:t>^</a:t>
            </a:r>
            <a:r>
              <a:rPr lang="en-US" dirty="0" smtClean="0">
                <a:sym typeface="Wingdings"/>
              </a:rPr>
              <a:t>= 12 </a:t>
            </a:r>
            <a:r>
              <a:rPr lang="en-US" dirty="0" err="1" smtClean="0">
                <a:sym typeface="Wingdings"/>
              </a:rPr>
              <a:t>MeV/c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Almost continuous (if not perfectly hermetic) detection is possible for forward and far-forward charged and neutral particles.</a:t>
            </a:r>
          </a:p>
          <a:p>
            <a:pPr lvl="1"/>
            <a:r>
              <a:rPr lang="en-US" dirty="0" smtClean="0"/>
              <a:t>Modest dipole allows full tracking and PID, even in Quad shadow</a:t>
            </a:r>
          </a:p>
          <a:p>
            <a:pPr lvl="1"/>
            <a:r>
              <a:rPr lang="en-US" dirty="0" smtClean="0"/>
              <a:t>Dipole </a:t>
            </a:r>
            <a:r>
              <a:rPr lang="en-US" dirty="0" err="1" smtClean="0"/>
              <a:t>Bdl</a:t>
            </a:r>
            <a:r>
              <a:rPr lang="en-US" dirty="0" smtClean="0"/>
              <a:t> =</a:t>
            </a:r>
            <a:r>
              <a:rPr lang="en-US" dirty="0" smtClean="0">
                <a:latin typeface="Symbol" charset="2"/>
                <a:cs typeface="Symbol" charset="2"/>
              </a:rPr>
              <a:t> - </a:t>
            </a:r>
            <a:r>
              <a:rPr lang="en-US" dirty="0" smtClean="0"/>
              <a:t>Solenoid [</a:t>
            </a:r>
            <a:r>
              <a:rPr lang="en-US" dirty="0" err="1" smtClean="0"/>
              <a:t>Bdl</a:t>
            </a:r>
            <a:r>
              <a:rPr lang="en-US" dirty="0" smtClean="0"/>
              <a:t> </a:t>
            </a:r>
            <a:r>
              <a:rPr lang="en-US" dirty="0" err="1" smtClean="0"/>
              <a:t>tan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]</a:t>
            </a:r>
            <a:endParaRPr lang="en-US" dirty="0" smtClean="0"/>
          </a:p>
          <a:p>
            <a:pPr lvl="2"/>
            <a:r>
              <a:rPr lang="en-US" dirty="0" smtClean="0"/>
              <a:t>Resolution will be degraded if Solenoid B-field or crossing angle is reduced</a:t>
            </a:r>
          </a:p>
          <a:p>
            <a:r>
              <a:rPr lang="en-US" dirty="0" smtClean="0"/>
              <a:t>Study 30m propagation through Beam Line optics for far forward exclusive protons, spectator protons, neutrons…</a:t>
            </a:r>
          </a:p>
          <a:p>
            <a:pPr lvl="1"/>
            <a:r>
              <a:rPr lang="en-US" dirty="0" smtClean="0"/>
              <a:t>Coherent Nuclei?</a:t>
            </a:r>
          </a:p>
          <a:p>
            <a:pPr lvl="1"/>
            <a:r>
              <a:rPr lang="en-US" dirty="0" smtClean="0"/>
              <a:t>Heavy fragments?</a:t>
            </a:r>
          </a:p>
          <a:p>
            <a:pPr lvl="1"/>
            <a:r>
              <a:rPr lang="en-US" dirty="0" smtClean="0"/>
              <a:t>Neutron evaporation</a:t>
            </a:r>
          </a:p>
          <a:p>
            <a:r>
              <a:rPr lang="en-US" dirty="0" smtClean="0"/>
              <a:t>Start building a Monte Carlo!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47650" y="68263"/>
            <a:ext cx="85915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charset="0"/>
              </a:rPr>
              <a:t>RHIC </a:t>
            </a:r>
            <a:r>
              <a:rPr lang="en-US" sz="3600" b="1" dirty="0">
                <a:solidFill>
                  <a:srgbClr val="FF0000"/>
                </a:solidFill>
                <a:latin typeface="Comic Sans MS" charset="0"/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  <a:latin typeface="Comic Sans MS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Comic Sans MS" charset="0"/>
              </a:rPr>
              <a:t>Zero Degree </a:t>
            </a:r>
            <a:r>
              <a:rPr lang="en-US" sz="3600" b="1" dirty="0" smtClean="0">
                <a:solidFill>
                  <a:srgbClr val="FF0000"/>
                </a:solidFill>
                <a:latin typeface="Comic Sans MS" charset="0"/>
              </a:rPr>
              <a:t>Calorimeter</a:t>
            </a:r>
          </a:p>
          <a:p>
            <a:pPr algn="ctr"/>
            <a:r>
              <a:rPr lang="en-US" sz="2000" i="1" dirty="0" smtClean="0">
                <a:latin typeface="Comic Sans MS" charset="0"/>
              </a:rPr>
              <a:t>arXiv:nucl-ex/0008005v1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39700" y="1395413"/>
            <a:ext cx="869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200">
              <a:latin typeface="Comic Sans MS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57200" y="16002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Context: The RHIC ZDC’s are hadron calorimeters aimed to measure evaporation neutrons which diverge by less than 2 mr from the beam axis.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46313"/>
            <a:ext cx="66262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5867400" y="2478088"/>
            <a:ext cx="3200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&lt;2 mr at 18 meters from IP </a:t>
            </a:r>
            <a:r>
              <a:rPr lang="en-US">
                <a:latin typeface="Comic Sans MS" charset="0"/>
                <a:sym typeface="Wingdings" charset="2"/>
              </a:rPr>
              <a:t> </a:t>
            </a:r>
            <a:r>
              <a:rPr lang="en-US">
                <a:latin typeface="Comic Sans MS" charset="0"/>
              </a:rPr>
              <a:t> neutron cone ~ 4 cm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ZDC = 	10 cm (horizontal) 	x 13 cm (vertical)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59817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9700" y="1395413"/>
            <a:ext cx="869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200">
              <a:latin typeface="Comic Sans MS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867400" y="762000"/>
            <a:ext cx="3048000" cy="2928938"/>
            <a:chOff x="5943600" y="652463"/>
            <a:chExt cx="3048000" cy="292893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6172200" y="1871662"/>
              <a:ext cx="2667000" cy="1709738"/>
              <a:chOff x="4038600" y="2667000"/>
              <a:chExt cx="3429000" cy="1709738"/>
            </a:xfrm>
          </p:grpSpPr>
          <p:pic>
            <p:nvPicPr>
              <p:cNvPr id="410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53130" b="73325"/>
              <a:stretch>
                <a:fillRect/>
              </a:stretch>
            </p:blipFill>
            <p:spPr bwMode="auto">
              <a:xfrm>
                <a:off x="4038600" y="2667000"/>
                <a:ext cx="3424238" cy="871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53194" t="73325"/>
              <a:stretch>
                <a:fillRect/>
              </a:stretch>
            </p:blipFill>
            <p:spPr bwMode="auto">
              <a:xfrm>
                <a:off x="4048125" y="3505200"/>
                <a:ext cx="3419475" cy="871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943600" y="652463"/>
              <a:ext cx="3048000" cy="1709737"/>
              <a:chOff x="914400" y="4953000"/>
              <a:chExt cx="4038600" cy="1709737"/>
            </a:xfrm>
          </p:grpSpPr>
          <p:pic>
            <p:nvPicPr>
              <p:cNvPr id="410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r="44785" b="73325"/>
              <a:stretch>
                <a:fillRect/>
              </a:stretch>
            </p:blipFill>
            <p:spPr bwMode="auto">
              <a:xfrm>
                <a:off x="919163" y="4953000"/>
                <a:ext cx="4033837" cy="871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t="73325" r="44720"/>
              <a:stretch>
                <a:fillRect/>
              </a:stretch>
            </p:blipFill>
            <p:spPr bwMode="auto">
              <a:xfrm>
                <a:off x="914400" y="5791199"/>
                <a:ext cx="4038600" cy="871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47650" y="68263"/>
            <a:ext cx="8591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omic Sans MS" charset="0"/>
              </a:rPr>
              <a:t>ZDC Dimensions</a:t>
            </a:r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5715000" y="4008438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</a:rPr>
              <a:t>27 layers of 5 mm 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13.5 cm</a:t>
            </a:r>
          </a:p>
          <a:p>
            <a:r>
              <a:rPr lang="en-US" dirty="0">
                <a:latin typeface="Comic Sans MS" charset="0"/>
                <a:sym typeface="Wingdings" charset="2"/>
              </a:rPr>
              <a:t>3 modules 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40 cm </a:t>
            </a:r>
            <a:r>
              <a:rPr lang="en-US" dirty="0" smtClean="0">
                <a:latin typeface="Comic Sans MS" charset="0"/>
                <a:sym typeface="Wingdings" charset="2"/>
              </a:rPr>
              <a:t>thickness</a:t>
            </a:r>
          </a:p>
          <a:p>
            <a:r>
              <a:rPr lang="en-US" dirty="0" smtClean="0">
                <a:latin typeface="Comic Sans MS" charset="0"/>
                <a:sym typeface="Wingdings" charset="2"/>
              </a:rPr>
              <a:t>60% Shower containment 1 cm from edge</a:t>
            </a:r>
          </a:p>
          <a:p>
            <a:r>
              <a:rPr lang="en-US" dirty="0" smtClean="0">
                <a:latin typeface="Comic Sans MS" charset="0"/>
                <a:sym typeface="Wingdings" charset="2"/>
              </a:rPr>
              <a:t>9% + 8%[GeV/E</a:t>
            </a:r>
            <a:r>
              <a:rPr lang="en-US" baseline="-25000" dirty="0" smtClean="0">
                <a:latin typeface="Comic Sans MS" charset="0"/>
                <a:sym typeface="Wingdings" charset="2"/>
              </a:rPr>
              <a:t>n</a:t>
            </a:r>
            <a:r>
              <a:rPr lang="en-US" dirty="0" smtClean="0">
                <a:latin typeface="Comic Sans MS" charset="0"/>
                <a:sym typeface="Wingdings" charset="2"/>
              </a:rPr>
              <a:t>]</a:t>
            </a:r>
            <a:r>
              <a:rPr lang="en-US" baseline="30000" dirty="0" smtClean="0">
                <a:latin typeface="Comic Sans MS" charset="0"/>
                <a:sym typeface="Wingdings" charset="2"/>
              </a:rPr>
              <a:t>1/2</a:t>
            </a:r>
            <a:endParaRPr lang="en-US" baseline="30000" dirty="0">
              <a:latin typeface="Comic Sans MS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28600" y="68263"/>
            <a:ext cx="86471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charset="0"/>
              </a:rPr>
              <a:t>Detector/IR in simple formulas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5956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omic Sans MS" charset="0"/>
              </a:rPr>
              <a:t>t</a:t>
            </a:r>
            <a:r>
              <a:rPr lang="en-US" sz="2400" dirty="0">
                <a:latin typeface="Comic Sans MS" charset="0"/>
              </a:rPr>
              <a:t> ~ E</a:t>
            </a:r>
            <a:r>
              <a:rPr lang="en-US" sz="2400" baseline="-25000" dirty="0">
                <a:latin typeface="Comic Sans MS" charset="0"/>
              </a:rPr>
              <a:t>p</a:t>
            </a:r>
            <a:r>
              <a:rPr lang="en-US" sz="2400" baseline="30000" dirty="0">
                <a:latin typeface="Comic Sans MS" charset="0"/>
              </a:rPr>
              <a:t>2</a:t>
            </a:r>
            <a:r>
              <a:rPr lang="en-US" sz="2400" dirty="0">
                <a:latin typeface="Symbol" charset="2"/>
              </a:rPr>
              <a:t>Q</a:t>
            </a:r>
            <a:r>
              <a:rPr lang="en-US" sz="2400" baseline="30000" dirty="0">
                <a:latin typeface="Comic Sans MS" charset="0"/>
              </a:rPr>
              <a:t>2</a:t>
            </a:r>
            <a:r>
              <a:rPr lang="en-US" sz="2400" dirty="0">
                <a:latin typeface="Comic Sans MS" charset="0"/>
              </a:rPr>
              <a:t> </a:t>
            </a:r>
            <a:r>
              <a:rPr lang="en-US" sz="2400" dirty="0" err="1">
                <a:latin typeface="Comic Sans MS" charset="0"/>
                <a:sym typeface="Wingdings" charset="2"/>
              </a:rPr>
              <a:t></a:t>
            </a:r>
            <a:r>
              <a:rPr lang="en-US" sz="2400" dirty="0">
                <a:latin typeface="Comic Sans MS" charset="0"/>
                <a:sym typeface="Wingdings" charset="2"/>
              </a:rPr>
              <a:t> </a:t>
            </a:r>
            <a:r>
              <a:rPr lang="en-US" sz="2400" dirty="0">
                <a:latin typeface="Comic Sans MS" charset="0"/>
              </a:rPr>
              <a:t>Angle recoil baryons = t</a:t>
            </a:r>
            <a:r>
              <a:rPr lang="en-US" sz="2400" baseline="30000" dirty="0">
                <a:latin typeface="Comic Sans MS" charset="0"/>
              </a:rPr>
              <a:t>½</a:t>
            </a:r>
            <a:r>
              <a:rPr lang="en-US" sz="2400" dirty="0">
                <a:latin typeface="Comic Sans MS" charset="0"/>
              </a:rPr>
              <a:t>/E</a:t>
            </a:r>
            <a:r>
              <a:rPr lang="en-US" sz="2400" baseline="-25000" dirty="0">
                <a:latin typeface="Comic Sans MS" charset="0"/>
              </a:rPr>
              <a:t>p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09600" y="5338227"/>
            <a:ext cx="535274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à"/>
            </a:pPr>
            <a:r>
              <a:rPr lang="en-US" sz="2800" dirty="0">
                <a:latin typeface="Comic Sans MS" charset="0"/>
                <a:sym typeface="Wingdings" charset="2"/>
              </a:rPr>
              <a:t> </a:t>
            </a:r>
            <a:r>
              <a:rPr lang="en-US" sz="2000" dirty="0">
                <a:latin typeface="Comic Sans MS" charset="0"/>
                <a:sym typeface="Wingdings" charset="2"/>
              </a:rPr>
              <a:t>Must c</a:t>
            </a:r>
            <a:r>
              <a:rPr lang="en-US" sz="2000" dirty="0">
                <a:latin typeface="Comic Sans MS" charset="0"/>
              </a:rPr>
              <a:t>over between 1 and 5 </a:t>
            </a:r>
            <a:r>
              <a:rPr lang="en-US" sz="2000" dirty="0" smtClean="0">
                <a:latin typeface="Comic Sans MS" charset="0"/>
              </a:rPr>
              <a:t>degrees (</a:t>
            </a:r>
          </a:p>
          <a:p>
            <a:pPr>
              <a:buFont typeface="Wingdings" charset="2"/>
              <a:buChar char="à"/>
            </a:pPr>
            <a:r>
              <a:rPr lang="en-US" sz="2000" dirty="0">
                <a:latin typeface="Comic Sans MS" charset="0"/>
              </a:rPr>
              <a:t> Should cover between 0.5 and 5 degrees</a:t>
            </a:r>
          </a:p>
          <a:p>
            <a:pPr>
              <a:buFont typeface="Wingdings" charset="2"/>
              <a:buChar char="à"/>
            </a:pPr>
            <a:r>
              <a:rPr lang="en-US" sz="2000" dirty="0">
                <a:latin typeface="Comic Sans MS" charset="0"/>
              </a:rPr>
              <a:t> Like to cover between 0.2 and 7 degrees</a:t>
            </a:r>
          </a:p>
        </p:txBody>
      </p:sp>
      <p:pic>
        <p:nvPicPr>
          <p:cNvPr id="8198" name="Picture 12" descr="showplot_t_vs_theta_neutron_4_on_60.jpg"/>
          <p:cNvPicPr>
            <a:picLocks noChangeAspect="1"/>
          </p:cNvPicPr>
          <p:nvPr/>
        </p:nvPicPr>
        <p:blipFill>
          <a:blip r:embed="rId2"/>
          <a:srcRect l="2222" t="6667"/>
          <a:stretch>
            <a:fillRect/>
          </a:stretch>
        </p:blipFill>
        <p:spPr bwMode="auto">
          <a:xfrm>
            <a:off x="5302959" y="1892300"/>
            <a:ext cx="3536241" cy="3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6554788" y="2068513"/>
            <a:ext cx="107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DQ</a:t>
            </a:r>
            <a:r>
              <a:rPr lang="en-US"/>
              <a:t> = 1.3</a:t>
            </a:r>
          </a:p>
        </p:txBody>
      </p:sp>
      <p:sp>
        <p:nvSpPr>
          <p:cNvPr id="12" name="Oval 11"/>
          <p:cNvSpPr/>
          <p:nvPr/>
        </p:nvSpPr>
        <p:spPr>
          <a:xfrm>
            <a:off x="6554788" y="1916113"/>
            <a:ext cx="1066800" cy="685800"/>
          </a:xfrm>
          <a:prstGeom prst="ellipse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3"/>
          <a:srcRect l="69244" t="38991" b="23090"/>
          <a:stretch>
            <a:fillRect/>
          </a:stretch>
        </p:blipFill>
        <p:spPr bwMode="auto">
          <a:xfrm>
            <a:off x="1066800" y="1892299"/>
            <a:ext cx="3657600" cy="3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Box 15"/>
          <p:cNvSpPr txBox="1">
            <a:spLocks noChangeArrowheads="1"/>
          </p:cNvSpPr>
          <p:nvPr/>
        </p:nvSpPr>
        <p:spPr bwMode="auto">
          <a:xfrm>
            <a:off x="1752601" y="1511300"/>
            <a:ext cx="185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omic Sans MS" charset="0"/>
              </a:rPr>
              <a:t>E</a:t>
            </a:r>
            <a:r>
              <a:rPr lang="en-US" sz="2400" baseline="-25000" dirty="0" err="1">
                <a:latin typeface="Comic Sans MS" charset="0"/>
              </a:rPr>
              <a:t>p</a:t>
            </a:r>
            <a:r>
              <a:rPr lang="en-US" sz="2400" dirty="0">
                <a:latin typeface="Comic Sans MS" charset="0"/>
              </a:rPr>
              <a:t> = 30 GeV</a:t>
            </a:r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>
            <a:off x="6503988" y="1511300"/>
            <a:ext cx="185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omic Sans MS" charset="0"/>
              </a:rPr>
              <a:t>E</a:t>
            </a:r>
            <a:r>
              <a:rPr lang="en-US" sz="2400" baseline="-25000">
                <a:latin typeface="Comic Sans MS" charset="0"/>
              </a:rPr>
              <a:t>p</a:t>
            </a:r>
            <a:r>
              <a:rPr lang="en-US" sz="2400">
                <a:latin typeface="Comic Sans MS" charset="0"/>
              </a:rPr>
              <a:t> = 60 GeV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8008C9E-8AD5-C049-BC97-C85CAC90DDCA}" type="slidenum">
              <a:rPr lang="en-US"/>
              <a:pPr/>
              <a:t>17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 rot="16200000">
            <a:off x="-327025" y="2130426"/>
            <a:ext cx="1246187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948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4 on 60 GeV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40638" y="887413"/>
            <a:ext cx="990600" cy="276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Lucida Sans Unicode" charset="-52"/>
                <a:cs typeface="Lucida Sans Unicode" charset="-52"/>
              </a:rPr>
              <a:t>Tanja Horn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8885" t="7773"/>
          <a:stretch>
            <a:fillRect/>
          </a:stretch>
        </p:blipFill>
        <p:spPr bwMode="auto">
          <a:xfrm>
            <a:off x="868363" y="3832225"/>
            <a:ext cx="2405062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31838" y="5108575"/>
            <a:ext cx="636587" cy="228600"/>
          </a:xfrm>
          <a:prstGeom prst="roundRect">
            <a:avLst>
              <a:gd name="adj" fmla="val 694"/>
            </a:avLst>
          </a:prstGeom>
          <a:solidFill>
            <a:srgbClr val="99CCFF">
              <a:alpha val="20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40088" y="3814763"/>
            <a:ext cx="2822575" cy="2549525"/>
            <a:chOff x="2041" y="2403"/>
            <a:chExt cx="1778" cy="1606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4"/>
            <a:srcRect l="8885" t="7773"/>
            <a:stretch>
              <a:fillRect/>
            </a:stretch>
          </p:blipFill>
          <p:spPr bwMode="auto">
            <a:xfrm>
              <a:off x="2265" y="2403"/>
              <a:ext cx="1555" cy="16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 rot="16200000">
              <a:off x="1880" y="3027"/>
              <a:ext cx="499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948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charset="0"/>
                  <a:ea typeface="Lucida Sans Unicode" charset="-52"/>
                  <a:cs typeface="Lucida Sans Unicode" charset="-52"/>
                </a:rPr>
                <a:t>p (GeV/c)</a:t>
              </a:r>
            </a:p>
          </p:txBody>
        </p:sp>
      </p:grp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16200000">
            <a:off x="314326" y="4514850"/>
            <a:ext cx="804862" cy="28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948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Q</a:t>
            </a:r>
            <a:r>
              <a:rPr lang="en-US" sz="1200" baseline="330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2</a:t>
            </a:r>
            <a:r>
              <a:rPr lang="en-US" sz="12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 (GeV</a:t>
            </a:r>
            <a:r>
              <a:rPr lang="en-US" sz="1200" baseline="330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2</a:t>
            </a:r>
            <a:r>
              <a:rPr lang="en-US" sz="12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)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83300" y="3773488"/>
            <a:ext cx="2867025" cy="2559050"/>
            <a:chOff x="3832" y="2377"/>
            <a:chExt cx="1806" cy="1612"/>
          </a:xfrm>
        </p:grpSpPr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5"/>
            <a:srcRect l="8885" t="6660"/>
            <a:stretch>
              <a:fillRect/>
            </a:stretch>
          </p:blipFill>
          <p:spPr bwMode="auto">
            <a:xfrm>
              <a:off x="4026" y="2377"/>
              <a:ext cx="1613" cy="1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 rot="16200000">
              <a:off x="3671" y="2982"/>
              <a:ext cx="499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948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charset="0"/>
                  <a:ea typeface="Lucida Sans Unicode" charset="-52"/>
                  <a:cs typeface="Lucida Sans Unicode" charset="-52"/>
                </a:rPr>
                <a:t>p (GeV/c)</a:t>
              </a:r>
            </a:p>
          </p:txBody>
        </p:sp>
      </p:grpSp>
      <p:sp>
        <p:nvSpPr>
          <p:cNvPr id="25612" name="Text Box 12"/>
          <p:cNvSpPr txBox="1">
            <a:spLocks noChangeArrowheads="1"/>
          </p:cNvSpPr>
          <p:nvPr/>
        </p:nvSpPr>
        <p:spPr bwMode="auto">
          <a:xfrm rot="16200000">
            <a:off x="-377825" y="4757738"/>
            <a:ext cx="1347788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948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11 on 60 GeV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57200" y="301625"/>
            <a:ext cx="8375650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008000"/>
                </a:solidFill>
                <a:ea typeface="Arial" charset="0"/>
                <a:cs typeface="Arial" charset="0"/>
              </a:rPr>
              <a:t>Deep exclusive </a:t>
            </a:r>
            <a:r>
              <a:rPr lang="en-US" sz="40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kinematics: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err="1" smtClean="0">
                <a:solidFill>
                  <a:srgbClr val="008000"/>
                </a:solidFill>
                <a:ea typeface="Arial" charset="0"/>
                <a:cs typeface="Arial" charset="0"/>
              </a:rPr>
              <a:t>ep</a:t>
            </a:r>
            <a:r>
              <a:rPr lang="en-US" sz="40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a typeface="Arial" charset="0"/>
                <a:cs typeface="Arial" charset="0"/>
                <a:sym typeface="Wingdings"/>
              </a:rPr>
              <a:t></a:t>
            </a:r>
            <a:r>
              <a:rPr lang="en-US" sz="4000" b="1" dirty="0" smtClean="0">
                <a:solidFill>
                  <a:srgbClr val="008000"/>
                </a:solidFill>
                <a:ea typeface="Arial" charset="0"/>
                <a:cs typeface="Arial" charset="0"/>
                <a:sym typeface="Wingdings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ea typeface="Arial" charset="0"/>
                <a:cs typeface="Arial" charset="0"/>
                <a:sym typeface="Wingdings"/>
              </a:rPr>
              <a:t>e</a:t>
            </a:r>
            <a:r>
              <a:rPr lang="en-US" sz="4000" b="1" dirty="0" err="1" smtClean="0">
                <a:solidFill>
                  <a:srgbClr val="008000"/>
                </a:solidFill>
                <a:latin typeface="Symbol" charset="2"/>
                <a:ea typeface="Arial" charset="0"/>
                <a:cs typeface="Symbol" charset="2"/>
                <a:sym typeface="Wingdings"/>
              </a:rPr>
              <a:t>p</a:t>
            </a:r>
            <a:r>
              <a:rPr lang="en-US" sz="4000" b="1" baseline="30000" dirty="0" err="1" smtClean="0">
                <a:solidFill>
                  <a:srgbClr val="008000"/>
                </a:solidFill>
                <a:latin typeface="Symbol" charset="2"/>
                <a:ea typeface="Arial" charset="0"/>
                <a:cs typeface="Symbol" charset="2"/>
                <a:sym typeface="Wingdings"/>
              </a:rPr>
              <a:t>+</a:t>
            </a:r>
            <a:r>
              <a:rPr lang="en-US" sz="4000" b="1" dirty="0" err="1" smtClean="0">
                <a:solidFill>
                  <a:srgbClr val="008000"/>
                </a:solidFill>
                <a:ea typeface="Arial" charset="0"/>
                <a:cs typeface="Arial" charset="0"/>
                <a:sym typeface="Wingdings"/>
              </a:rPr>
              <a:t>n</a:t>
            </a:r>
            <a:endParaRPr lang="en-US" sz="4000" b="1" dirty="0">
              <a:solidFill>
                <a:srgbClr val="008000"/>
              </a:solidFill>
              <a:ea typeface="Arial" charset="0"/>
              <a:cs typeface="Arial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48375" y="1266825"/>
            <a:ext cx="2870200" cy="2559050"/>
            <a:chOff x="3810" y="798"/>
            <a:chExt cx="1808" cy="1612"/>
          </a:xfrm>
        </p:grpSpPr>
        <p:pic>
          <p:nvPicPr>
            <p:cNvPr id="25616" name="Picture 16"/>
            <p:cNvPicPr>
              <a:picLocks noChangeAspect="1" noChangeArrowheads="1"/>
            </p:cNvPicPr>
            <p:nvPr/>
          </p:nvPicPr>
          <p:blipFill>
            <a:blip r:embed="rId6"/>
            <a:srcRect l="8885" t="7773"/>
            <a:stretch>
              <a:fillRect/>
            </a:stretch>
          </p:blipFill>
          <p:spPr bwMode="auto">
            <a:xfrm>
              <a:off x="4006" y="798"/>
              <a:ext cx="1613" cy="1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 rot="16200000">
              <a:off x="3649" y="1417"/>
              <a:ext cx="499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948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charset="0"/>
                  <a:ea typeface="Lucida Sans Unicode" charset="-52"/>
                  <a:cs typeface="Lucida Sans Unicode" charset="-52"/>
                </a:rPr>
                <a:t>p (GeV/c)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75013" y="1258888"/>
            <a:ext cx="2798762" cy="2549525"/>
            <a:chOff x="2063" y="793"/>
            <a:chExt cx="1763" cy="1606"/>
          </a:xfrm>
        </p:grpSpPr>
        <p:pic>
          <p:nvPicPr>
            <p:cNvPr id="25619" name="Picture 19"/>
            <p:cNvPicPr>
              <a:picLocks noChangeAspect="1" noChangeArrowheads="1"/>
            </p:cNvPicPr>
            <p:nvPr/>
          </p:nvPicPr>
          <p:blipFill>
            <a:blip r:embed="rId7"/>
            <a:srcRect l="8885" t="7773"/>
            <a:stretch>
              <a:fillRect/>
            </a:stretch>
          </p:blipFill>
          <p:spPr bwMode="auto">
            <a:xfrm>
              <a:off x="2243" y="793"/>
              <a:ext cx="1584" cy="16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 rot="16200000">
              <a:off x="1902" y="1394"/>
              <a:ext cx="499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948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charset="0"/>
                  <a:ea typeface="Lucida Sans Unicode" charset="-52"/>
                  <a:cs typeface="Lucida Sans Unicode" charset="-52"/>
                </a:rPr>
                <a:t>p (GeV/c)</a:t>
              </a:r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 flipH="1">
              <a:off x="2399" y="1369"/>
              <a:ext cx="324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2472" y="1174"/>
              <a:ext cx="934" cy="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948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Times New Roman" charset="0"/>
                  <a:ea typeface="Lucida Sans Unicode" charset="-52"/>
                  <a:cs typeface="Lucida Sans Unicode" charset="-52"/>
                </a:rPr>
                <a:t>electron beam energy</a:t>
              </a:r>
            </a:p>
          </p:txBody>
        </p:sp>
      </p:grpSp>
      <p:sp>
        <p:nvSpPr>
          <p:cNvPr id="25623" name="Text Box 23"/>
          <p:cNvSpPr txBox="1">
            <a:spLocks noChangeArrowheads="1"/>
          </p:cNvSpPr>
          <p:nvPr/>
        </p:nvSpPr>
        <p:spPr bwMode="auto">
          <a:xfrm rot="16200000">
            <a:off x="277813" y="2066925"/>
            <a:ext cx="804862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948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Q</a:t>
            </a:r>
            <a:r>
              <a:rPr lang="en-US" sz="1200" baseline="330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2</a:t>
            </a:r>
            <a:r>
              <a:rPr lang="en-US" sz="12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 (GeV</a:t>
            </a:r>
            <a:r>
              <a:rPr lang="en-US" sz="1200" baseline="330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2</a:t>
            </a:r>
            <a:r>
              <a:rPr lang="en-US" sz="1200">
                <a:solidFill>
                  <a:srgbClr val="000000"/>
                </a:solidFill>
                <a:latin typeface="Times New Roman" charset="0"/>
                <a:ea typeface="Lucida Sans Unicode" charset="-52"/>
                <a:cs typeface="Lucida Sans Unicode" charset="-52"/>
              </a:rPr>
              <a:t>)</a:t>
            </a:r>
          </a:p>
        </p:txBody>
      </p:sp>
      <p:pic>
        <p:nvPicPr>
          <p:cNvPr id="25624" name="Picture 24"/>
          <p:cNvPicPr>
            <a:picLocks noChangeAspect="1" noChangeArrowheads="1"/>
          </p:cNvPicPr>
          <p:nvPr/>
        </p:nvPicPr>
        <p:blipFill>
          <a:blip r:embed="rId8"/>
          <a:srcRect l="8885" t="6660"/>
          <a:stretch>
            <a:fillRect/>
          </a:stretch>
        </p:blipFill>
        <p:spPr bwMode="auto">
          <a:xfrm>
            <a:off x="820738" y="1270000"/>
            <a:ext cx="2439987" cy="243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31838" y="2624138"/>
            <a:ext cx="1098550" cy="228600"/>
          </a:xfrm>
          <a:prstGeom prst="roundRect">
            <a:avLst>
              <a:gd name="adj" fmla="val 694"/>
            </a:avLst>
          </a:prstGeom>
          <a:solidFill>
            <a:srgbClr val="99CCFF">
              <a:alpha val="20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Ion FF Quads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Name: Drift1 Q1 Drift2 Q2  Drift3  Q3 Drift4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z</a:t>
            </a:r>
            <a:r>
              <a:rPr lang="en-US" dirty="0" smtClean="0"/>
              <a:t> =      7m    1m 0.25m 2m 0.25m 1m 4.24m</a:t>
            </a:r>
          </a:p>
          <a:p>
            <a:r>
              <a:rPr lang="en-US" dirty="0" err="1" smtClean="0"/>
              <a:t>z</a:t>
            </a:r>
            <a:r>
              <a:rPr lang="en-US" baseline="-15000" dirty="0" err="1" smtClean="0"/>
              <a:t>end</a:t>
            </a:r>
            <a:r>
              <a:rPr lang="en-US" dirty="0" smtClean="0"/>
              <a:t> =  7        8     8.25   10.25 10.5 11.5  15.74 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            Q4 Drift5 Q5    Dr 6   </a:t>
            </a:r>
          </a:p>
          <a:p>
            <a:r>
              <a:rPr lang="en-US" dirty="0" smtClean="0"/>
              <a:t>G        +0.6  0     -13.8   0      </a:t>
            </a:r>
            <a:r>
              <a:rPr lang="en-US" dirty="0" err="1" smtClean="0"/>
              <a:t>kG</a:t>
            </a:r>
            <a:r>
              <a:rPr lang="en-US" dirty="0" smtClean="0"/>
              <a:t>/cm   </a:t>
            </a:r>
          </a:p>
          <a:p>
            <a:r>
              <a:rPr lang="en-US" dirty="0" smtClean="0"/>
              <a:t>L</a:t>
            </a:r>
            <a:r>
              <a:rPr lang="en-US" dirty="0" smtClean="0"/>
              <a:t>         1.0    1.95  1.0  0.6 </a:t>
            </a:r>
            <a:r>
              <a:rPr lang="en-US" dirty="0" err="1" smtClean="0"/>
              <a:t>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41325" y="5838825"/>
            <a:ext cx="1936750" cy="643766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Q1 	</a:t>
            </a:r>
            <a:r>
              <a:rPr lang="de-DE" sz="1200" dirty="0" err="1">
                <a:solidFill>
                  <a:srgbClr val="800080"/>
                </a:solidFill>
                <a:ea typeface="Arial" charset="0"/>
                <a:cs typeface="Arial" charset="0"/>
              </a:rPr>
              <a:t>G[kG/cm</a:t>
            </a:r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] =  -</a:t>
            </a:r>
            <a:r>
              <a:rPr lang="de-DE" sz="1200" dirty="0" smtClean="0">
                <a:solidFill>
                  <a:srgbClr val="800080"/>
                </a:solidFill>
                <a:ea typeface="Arial" charset="0"/>
                <a:cs typeface="Arial" charset="0"/>
              </a:rPr>
              <a:t>9.7, 1m</a:t>
            </a:r>
          </a:p>
          <a:p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Q2 	</a:t>
            </a:r>
            <a:r>
              <a:rPr lang="de-DE" sz="1200" dirty="0" err="1">
                <a:solidFill>
                  <a:srgbClr val="800080"/>
                </a:solidFill>
                <a:ea typeface="Arial" charset="0"/>
                <a:cs typeface="Arial" charset="0"/>
              </a:rPr>
              <a:t>G[kG/cm</a:t>
            </a:r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] = </a:t>
            </a:r>
            <a:r>
              <a:rPr lang="de-DE" sz="1200" dirty="0" smtClean="0">
                <a:solidFill>
                  <a:srgbClr val="800080"/>
                </a:solidFill>
                <a:ea typeface="Arial" charset="0"/>
                <a:cs typeface="Arial" charset="0"/>
              </a:rPr>
              <a:t>6.9,  2m</a:t>
            </a:r>
            <a:endParaRPr lang="en-US" sz="1200" b="1" dirty="0" smtClean="0">
              <a:solidFill>
                <a:srgbClr val="800080"/>
              </a:solidFill>
              <a:ea typeface="Arial" charset="0"/>
              <a:cs typeface="Arial" charset="0"/>
            </a:endParaRPr>
          </a:p>
          <a:p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Q3 	</a:t>
            </a:r>
            <a:r>
              <a:rPr lang="de-DE" sz="1200" dirty="0" err="1">
                <a:solidFill>
                  <a:srgbClr val="800080"/>
                </a:solidFill>
                <a:ea typeface="Arial" charset="0"/>
                <a:cs typeface="Arial" charset="0"/>
              </a:rPr>
              <a:t>G[kG/cm</a:t>
            </a:r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] =  -</a:t>
            </a:r>
            <a:r>
              <a:rPr lang="de-DE" sz="1200" dirty="0" smtClean="0">
                <a:solidFill>
                  <a:srgbClr val="800080"/>
                </a:solidFill>
                <a:ea typeface="Arial" charset="0"/>
                <a:cs typeface="Arial" charset="0"/>
              </a:rPr>
              <a:t>6.8, 1m</a:t>
            </a:r>
            <a:endParaRPr lang="de-DE" sz="1200" dirty="0">
              <a:solidFill>
                <a:srgbClr val="800080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4875" y="5505450"/>
            <a:ext cx="1690688" cy="2746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00080"/>
                </a:solidFill>
                <a:ea typeface="Arial" charset="0"/>
                <a:cs typeface="Arial" charset="0"/>
              </a:rPr>
              <a:t>FF triplet : Q3 Q2 Q1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Angle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Crab Cavity</a:t>
            </a:r>
          </a:p>
          <a:p>
            <a:pPr lvl="1"/>
            <a:r>
              <a:rPr lang="en-US" dirty="0" smtClean="0"/>
              <a:t>Present state of art = 50 </a:t>
            </a:r>
            <a:r>
              <a:rPr lang="en-US" dirty="0" err="1" smtClean="0"/>
              <a:t>mr</a:t>
            </a:r>
            <a:endParaRPr lang="en-US" dirty="0" smtClean="0"/>
          </a:p>
          <a:p>
            <a:pPr lvl="1"/>
            <a:r>
              <a:rPr lang="en-US" dirty="0" smtClean="0"/>
              <a:t>Plan for 60 </a:t>
            </a:r>
            <a:r>
              <a:rPr lang="en-US" dirty="0" err="1" smtClean="0"/>
              <a:t>mr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Redo Slide 8 for 60 </a:t>
            </a:r>
            <a:r>
              <a:rPr lang="en-US" dirty="0" err="1" smtClean="0"/>
              <a:t>mr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Particles of a 6x60 GeV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“Forward” is defined relative to ion beam </a:t>
            </a:r>
          </a:p>
          <a:p>
            <a:pPr lvl="1"/>
            <a:r>
              <a:rPr lang="en-US" dirty="0" smtClean="0"/>
              <a:t>Important issues also for low Q2 tagging on electron side, not addressed here.</a:t>
            </a:r>
          </a:p>
          <a:p>
            <a:r>
              <a:rPr lang="en-US" dirty="0" smtClean="0"/>
              <a:t>SIDIS and exclusive processes produce “jet” fragmentation particles (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, etc).</a:t>
            </a:r>
          </a:p>
          <a:p>
            <a:pPr lvl="1"/>
            <a:r>
              <a:rPr lang="en-US" dirty="0" smtClean="0"/>
              <a:t>These particles fill the full </a:t>
            </a:r>
            <a:r>
              <a:rPr lang="en-US" dirty="0" smtClean="0">
                <a:latin typeface="Symbol" charset="2"/>
                <a:cs typeface="Symbol" charset="2"/>
              </a:rPr>
              <a:t>4p</a:t>
            </a:r>
            <a:r>
              <a:rPr lang="en-US" dirty="0" smtClean="0"/>
              <a:t> laboratory detector space, </a:t>
            </a:r>
          </a:p>
          <a:p>
            <a:r>
              <a:rPr lang="en-US" dirty="0" smtClean="0"/>
              <a:t>Exclusive, DIS, Rapidity gap events produce ultra forward baryons, and forward mesons from dissociation.</a:t>
            </a:r>
          </a:p>
          <a:p>
            <a:pPr lvl="1"/>
            <a:r>
              <a:rPr lang="en-US" dirty="0" smtClean="0"/>
              <a:t>Exclusive: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SIDIS or </a:t>
            </a:r>
            <a:r>
              <a:rPr lang="en-US" dirty="0" err="1" smtClean="0">
                <a:sym typeface="Wingdings"/>
              </a:rPr>
              <a:t>RapGap</a:t>
            </a:r>
            <a:r>
              <a:rPr lang="en-US" dirty="0" smtClean="0">
                <a:sym typeface="Wingdings"/>
              </a:rPr>
              <a:t>:  </a:t>
            </a:r>
            <a:r>
              <a:rPr lang="en-US" dirty="0" err="1" smtClean="0">
                <a:sym typeface="Wingdings"/>
              </a:rPr>
              <a:t>ep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e’K</a:t>
            </a:r>
            <a:r>
              <a:rPr lang="en-US" dirty="0" smtClean="0">
                <a:sym typeface="Wingdings"/>
              </a:rPr>
              <a:t>…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…</a:t>
            </a:r>
          </a:p>
          <a:p>
            <a:pPr lvl="1"/>
            <a:r>
              <a:rPr lang="en-US" dirty="0" smtClean="0">
                <a:sym typeface="Wingdings"/>
              </a:rPr>
              <a:t>Deep Exclusive or SIDIS production of forward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D, L</a:t>
            </a:r>
            <a:r>
              <a:rPr lang="en-US" dirty="0" smtClean="0">
                <a:sym typeface="Wingdings"/>
              </a:rPr>
              <a:t> will produce forward mesons and nucleons</a:t>
            </a:r>
          </a:p>
          <a:p>
            <a:pPr lvl="2"/>
            <a:r>
              <a:rPr lang="en-US" dirty="0" smtClean="0">
                <a:sym typeface="Wingdings"/>
              </a:rPr>
              <a:t>mesons: </a:t>
            </a:r>
            <a:r>
              <a:rPr lang="en-US" dirty="0" err="1" smtClean="0">
                <a:sym typeface="Wingdings"/>
              </a:rPr>
              <a:t>momenta</a:t>
            </a:r>
            <a:r>
              <a:rPr lang="en-US" dirty="0" smtClean="0">
                <a:sym typeface="Wingdings"/>
              </a:rPr>
              <a:t> ~(</a:t>
            </a:r>
            <a:r>
              <a:rPr lang="en-US" dirty="0" err="1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/M)P ~8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~ (0.2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) / (8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) ~25 </a:t>
            </a:r>
            <a:r>
              <a:rPr lang="en-US" dirty="0" err="1" smtClean="0">
                <a:sym typeface="Wingdings"/>
              </a:rPr>
              <a:t>mrad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nucleons: P~50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,			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 ~4 </a:t>
            </a:r>
            <a:r>
              <a:rPr lang="en-US" dirty="0" err="1" smtClean="0">
                <a:sym typeface="Wingdings"/>
              </a:rPr>
              <a:t>mrad</a:t>
            </a:r>
            <a:endParaRPr lang="en-US" dirty="0" smtClean="0"/>
          </a:p>
          <a:p>
            <a:r>
              <a:rPr lang="en-US" dirty="0" err="1" smtClean="0"/>
              <a:t>Photoproduction</a:t>
            </a:r>
            <a:r>
              <a:rPr lang="en-US" dirty="0" smtClean="0"/>
              <a:t> can produce forward mesons [nearly] up to beam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ector_11Feb2010_ExclusiveKin_Page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>
            <a:grpSpLocks noChangeAspect="1"/>
          </p:cNvGrpSpPr>
          <p:nvPr/>
        </p:nvGrpSpPr>
        <p:grpSpPr bwMode="auto">
          <a:xfrm>
            <a:off x="4660900" y="1676400"/>
            <a:ext cx="4362450" cy="3324225"/>
            <a:chOff x="2936" y="1229"/>
            <a:chExt cx="2748" cy="2094"/>
          </a:xfrm>
        </p:grpSpPr>
        <p:sp>
          <p:nvSpPr>
            <p:cNvPr id="41059" name="AutoShape 83"/>
            <p:cNvSpPr>
              <a:spLocks noChangeAspect="1" noChangeArrowheads="1" noTextEdit="1"/>
            </p:cNvSpPr>
            <p:nvPr/>
          </p:nvSpPr>
          <p:spPr bwMode="auto">
            <a:xfrm>
              <a:off x="2936" y="1229"/>
              <a:ext cx="2712" cy="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0" name="Rectangle 85"/>
            <p:cNvSpPr>
              <a:spLocks noChangeArrowheads="1"/>
            </p:cNvSpPr>
            <p:nvPr/>
          </p:nvSpPr>
          <p:spPr bwMode="auto">
            <a:xfrm>
              <a:off x="2936" y="1229"/>
              <a:ext cx="2712" cy="20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1" name="Rectangle 86"/>
            <p:cNvSpPr>
              <a:spLocks noChangeArrowheads="1"/>
            </p:cNvSpPr>
            <p:nvPr/>
          </p:nvSpPr>
          <p:spPr bwMode="auto">
            <a:xfrm>
              <a:off x="3008" y="1373"/>
              <a:ext cx="2568" cy="18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2" name="Rectangle 87"/>
            <p:cNvSpPr>
              <a:spLocks noChangeArrowheads="1"/>
            </p:cNvSpPr>
            <p:nvPr/>
          </p:nvSpPr>
          <p:spPr bwMode="auto">
            <a:xfrm>
              <a:off x="5504" y="3185"/>
              <a:ext cx="12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41063" name="Rectangle 88"/>
            <p:cNvSpPr>
              <a:spLocks noChangeArrowheads="1"/>
            </p:cNvSpPr>
            <p:nvPr/>
          </p:nvSpPr>
          <p:spPr bwMode="auto">
            <a:xfrm>
              <a:off x="3008" y="3185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1064" name="Rectangle 90"/>
            <p:cNvSpPr>
              <a:spLocks noChangeArrowheads="1"/>
            </p:cNvSpPr>
            <p:nvPr/>
          </p:nvSpPr>
          <p:spPr bwMode="auto">
            <a:xfrm>
              <a:off x="3056" y="1307"/>
              <a:ext cx="48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                         </a:t>
              </a:r>
              <a:endParaRPr lang="en-US"/>
            </a:p>
          </p:txBody>
        </p:sp>
        <p:sp>
          <p:nvSpPr>
            <p:cNvPr id="41065" name="Rectangle 91"/>
            <p:cNvSpPr>
              <a:spLocks noChangeArrowheads="1"/>
            </p:cNvSpPr>
            <p:nvPr/>
          </p:nvSpPr>
          <p:spPr bwMode="auto">
            <a:xfrm rot="-5400000">
              <a:off x="2897" y="1375"/>
              <a:ext cx="18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0.25</a:t>
              </a:r>
              <a:endParaRPr lang="en-US"/>
            </a:p>
          </p:txBody>
        </p:sp>
        <p:sp>
          <p:nvSpPr>
            <p:cNvPr id="41066" name="Rectangle 92"/>
            <p:cNvSpPr>
              <a:spLocks noChangeArrowheads="1"/>
            </p:cNvSpPr>
            <p:nvPr/>
          </p:nvSpPr>
          <p:spPr bwMode="auto">
            <a:xfrm rot="-5400000">
              <a:off x="2948" y="3088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1067" name="Rectangle 93"/>
            <p:cNvSpPr>
              <a:spLocks noChangeArrowheads="1"/>
            </p:cNvSpPr>
            <p:nvPr/>
          </p:nvSpPr>
          <p:spPr bwMode="auto">
            <a:xfrm rot="-5400000">
              <a:off x="5543" y="1375"/>
              <a:ext cx="18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0.25</a:t>
              </a:r>
              <a:endParaRPr lang="en-US"/>
            </a:p>
          </p:txBody>
        </p:sp>
        <p:sp>
          <p:nvSpPr>
            <p:cNvPr id="41068" name="Rectangle 94"/>
            <p:cNvSpPr>
              <a:spLocks noChangeArrowheads="1"/>
            </p:cNvSpPr>
            <p:nvPr/>
          </p:nvSpPr>
          <p:spPr bwMode="auto">
            <a:xfrm rot="-5400000">
              <a:off x="5594" y="3088"/>
              <a:ext cx="7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1069" name="Rectangle 95"/>
            <p:cNvSpPr>
              <a:spLocks noChangeArrowheads="1"/>
            </p:cNvSpPr>
            <p:nvPr/>
          </p:nvSpPr>
          <p:spPr bwMode="auto">
            <a:xfrm rot="-5400000">
              <a:off x="2774" y="2188"/>
              <a:ext cx="42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Size_X[cm]</a:t>
              </a:r>
              <a:endParaRPr lang="en-US"/>
            </a:p>
          </p:txBody>
        </p:sp>
        <p:sp>
          <p:nvSpPr>
            <p:cNvPr id="41070" name="Rectangle 96"/>
            <p:cNvSpPr>
              <a:spLocks noChangeArrowheads="1"/>
            </p:cNvSpPr>
            <p:nvPr/>
          </p:nvSpPr>
          <p:spPr bwMode="auto">
            <a:xfrm rot="-5400000">
              <a:off x="5420" y="2188"/>
              <a:ext cx="426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Size_Y[cm]</a:t>
              </a:r>
              <a:endParaRPr lang="en-US"/>
            </a:p>
          </p:txBody>
        </p:sp>
        <p:sp>
          <p:nvSpPr>
            <p:cNvPr id="41071" name="Line 97"/>
            <p:cNvSpPr>
              <a:spLocks noChangeShapeType="1"/>
            </p:cNvSpPr>
            <p:nvPr/>
          </p:nvSpPr>
          <p:spPr bwMode="auto">
            <a:xfrm flipH="1">
              <a:off x="5552" y="155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2" name="Line 98"/>
            <p:cNvSpPr>
              <a:spLocks noChangeShapeType="1"/>
            </p:cNvSpPr>
            <p:nvPr/>
          </p:nvSpPr>
          <p:spPr bwMode="auto">
            <a:xfrm>
              <a:off x="3008" y="155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3" name="Line 99"/>
            <p:cNvSpPr>
              <a:spLocks noChangeShapeType="1"/>
            </p:cNvSpPr>
            <p:nvPr/>
          </p:nvSpPr>
          <p:spPr bwMode="auto">
            <a:xfrm flipV="1">
              <a:off x="3260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4" name="Line 100"/>
            <p:cNvSpPr>
              <a:spLocks noChangeShapeType="1"/>
            </p:cNvSpPr>
            <p:nvPr/>
          </p:nvSpPr>
          <p:spPr bwMode="auto">
            <a:xfrm>
              <a:off x="3260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5" name="Line 101"/>
            <p:cNvSpPr>
              <a:spLocks noChangeShapeType="1"/>
            </p:cNvSpPr>
            <p:nvPr/>
          </p:nvSpPr>
          <p:spPr bwMode="auto">
            <a:xfrm flipH="1">
              <a:off x="5552" y="173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6" name="Line 102"/>
            <p:cNvSpPr>
              <a:spLocks noChangeShapeType="1"/>
            </p:cNvSpPr>
            <p:nvPr/>
          </p:nvSpPr>
          <p:spPr bwMode="auto">
            <a:xfrm>
              <a:off x="3008" y="173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7" name="Line 103"/>
            <p:cNvSpPr>
              <a:spLocks noChangeShapeType="1"/>
            </p:cNvSpPr>
            <p:nvPr/>
          </p:nvSpPr>
          <p:spPr bwMode="auto">
            <a:xfrm flipV="1">
              <a:off x="3518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8" name="Line 104"/>
            <p:cNvSpPr>
              <a:spLocks noChangeShapeType="1"/>
            </p:cNvSpPr>
            <p:nvPr/>
          </p:nvSpPr>
          <p:spPr bwMode="auto">
            <a:xfrm>
              <a:off x="3518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9" name="Line 105"/>
            <p:cNvSpPr>
              <a:spLocks noChangeShapeType="1"/>
            </p:cNvSpPr>
            <p:nvPr/>
          </p:nvSpPr>
          <p:spPr bwMode="auto">
            <a:xfrm flipH="1">
              <a:off x="5552" y="19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0" name="Line 106"/>
            <p:cNvSpPr>
              <a:spLocks noChangeShapeType="1"/>
            </p:cNvSpPr>
            <p:nvPr/>
          </p:nvSpPr>
          <p:spPr bwMode="auto">
            <a:xfrm>
              <a:off x="3008" y="19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1" name="Line 107"/>
            <p:cNvSpPr>
              <a:spLocks noChangeShapeType="1"/>
            </p:cNvSpPr>
            <p:nvPr/>
          </p:nvSpPr>
          <p:spPr bwMode="auto">
            <a:xfrm flipV="1">
              <a:off x="3776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2" name="Line 108"/>
            <p:cNvSpPr>
              <a:spLocks noChangeShapeType="1"/>
            </p:cNvSpPr>
            <p:nvPr/>
          </p:nvSpPr>
          <p:spPr bwMode="auto">
            <a:xfrm>
              <a:off x="3776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3" name="Line 109"/>
            <p:cNvSpPr>
              <a:spLocks noChangeShapeType="1"/>
            </p:cNvSpPr>
            <p:nvPr/>
          </p:nvSpPr>
          <p:spPr bwMode="auto">
            <a:xfrm flipH="1">
              <a:off x="5552" y="209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4" name="Line 110"/>
            <p:cNvSpPr>
              <a:spLocks noChangeShapeType="1"/>
            </p:cNvSpPr>
            <p:nvPr/>
          </p:nvSpPr>
          <p:spPr bwMode="auto">
            <a:xfrm>
              <a:off x="3008" y="209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5" name="Line 111"/>
            <p:cNvSpPr>
              <a:spLocks noChangeShapeType="1"/>
            </p:cNvSpPr>
            <p:nvPr/>
          </p:nvSpPr>
          <p:spPr bwMode="auto">
            <a:xfrm flipV="1">
              <a:off x="4034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6" name="Line 112"/>
            <p:cNvSpPr>
              <a:spLocks noChangeShapeType="1"/>
            </p:cNvSpPr>
            <p:nvPr/>
          </p:nvSpPr>
          <p:spPr bwMode="auto">
            <a:xfrm>
              <a:off x="4034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7" name="Line 113"/>
            <p:cNvSpPr>
              <a:spLocks noChangeShapeType="1"/>
            </p:cNvSpPr>
            <p:nvPr/>
          </p:nvSpPr>
          <p:spPr bwMode="auto">
            <a:xfrm flipH="1">
              <a:off x="5552" y="22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8" name="Line 114"/>
            <p:cNvSpPr>
              <a:spLocks noChangeShapeType="1"/>
            </p:cNvSpPr>
            <p:nvPr/>
          </p:nvSpPr>
          <p:spPr bwMode="auto">
            <a:xfrm>
              <a:off x="3008" y="22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9" name="Line 115"/>
            <p:cNvSpPr>
              <a:spLocks noChangeShapeType="1"/>
            </p:cNvSpPr>
            <p:nvPr/>
          </p:nvSpPr>
          <p:spPr bwMode="auto">
            <a:xfrm flipV="1">
              <a:off x="4292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0" name="Line 116"/>
            <p:cNvSpPr>
              <a:spLocks noChangeShapeType="1"/>
            </p:cNvSpPr>
            <p:nvPr/>
          </p:nvSpPr>
          <p:spPr bwMode="auto">
            <a:xfrm>
              <a:off x="4292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1" name="Line 117"/>
            <p:cNvSpPr>
              <a:spLocks noChangeShapeType="1"/>
            </p:cNvSpPr>
            <p:nvPr/>
          </p:nvSpPr>
          <p:spPr bwMode="auto">
            <a:xfrm flipH="1">
              <a:off x="5552" y="245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2" name="Line 118"/>
            <p:cNvSpPr>
              <a:spLocks noChangeShapeType="1"/>
            </p:cNvSpPr>
            <p:nvPr/>
          </p:nvSpPr>
          <p:spPr bwMode="auto">
            <a:xfrm>
              <a:off x="3008" y="245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3" name="Line 119"/>
            <p:cNvSpPr>
              <a:spLocks noChangeShapeType="1"/>
            </p:cNvSpPr>
            <p:nvPr/>
          </p:nvSpPr>
          <p:spPr bwMode="auto">
            <a:xfrm flipV="1">
              <a:off x="4544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4" name="Line 120"/>
            <p:cNvSpPr>
              <a:spLocks noChangeShapeType="1"/>
            </p:cNvSpPr>
            <p:nvPr/>
          </p:nvSpPr>
          <p:spPr bwMode="auto">
            <a:xfrm>
              <a:off x="4544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5" name="Line 121"/>
            <p:cNvSpPr>
              <a:spLocks noChangeShapeType="1"/>
            </p:cNvSpPr>
            <p:nvPr/>
          </p:nvSpPr>
          <p:spPr bwMode="auto">
            <a:xfrm flipH="1">
              <a:off x="5552" y="263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6" name="Line 122"/>
            <p:cNvSpPr>
              <a:spLocks noChangeShapeType="1"/>
            </p:cNvSpPr>
            <p:nvPr/>
          </p:nvSpPr>
          <p:spPr bwMode="auto">
            <a:xfrm>
              <a:off x="3008" y="263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7" name="Line 123"/>
            <p:cNvSpPr>
              <a:spLocks noChangeShapeType="1"/>
            </p:cNvSpPr>
            <p:nvPr/>
          </p:nvSpPr>
          <p:spPr bwMode="auto">
            <a:xfrm flipV="1">
              <a:off x="4802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8" name="Line 124"/>
            <p:cNvSpPr>
              <a:spLocks noChangeShapeType="1"/>
            </p:cNvSpPr>
            <p:nvPr/>
          </p:nvSpPr>
          <p:spPr bwMode="auto">
            <a:xfrm>
              <a:off x="4802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9" name="Line 125"/>
            <p:cNvSpPr>
              <a:spLocks noChangeShapeType="1"/>
            </p:cNvSpPr>
            <p:nvPr/>
          </p:nvSpPr>
          <p:spPr bwMode="auto">
            <a:xfrm flipH="1">
              <a:off x="5552" y="28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0" name="Line 126"/>
            <p:cNvSpPr>
              <a:spLocks noChangeShapeType="1"/>
            </p:cNvSpPr>
            <p:nvPr/>
          </p:nvSpPr>
          <p:spPr bwMode="auto">
            <a:xfrm>
              <a:off x="3008" y="28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1" name="Line 127"/>
            <p:cNvSpPr>
              <a:spLocks noChangeShapeType="1"/>
            </p:cNvSpPr>
            <p:nvPr/>
          </p:nvSpPr>
          <p:spPr bwMode="auto">
            <a:xfrm flipV="1">
              <a:off x="5060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2" name="Line 128"/>
            <p:cNvSpPr>
              <a:spLocks noChangeShapeType="1"/>
            </p:cNvSpPr>
            <p:nvPr/>
          </p:nvSpPr>
          <p:spPr bwMode="auto">
            <a:xfrm>
              <a:off x="5060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3" name="Line 129"/>
            <p:cNvSpPr>
              <a:spLocks noChangeShapeType="1"/>
            </p:cNvSpPr>
            <p:nvPr/>
          </p:nvSpPr>
          <p:spPr bwMode="auto">
            <a:xfrm flipH="1">
              <a:off x="5552" y="299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4" name="Line 130"/>
            <p:cNvSpPr>
              <a:spLocks noChangeShapeType="1"/>
            </p:cNvSpPr>
            <p:nvPr/>
          </p:nvSpPr>
          <p:spPr bwMode="auto">
            <a:xfrm>
              <a:off x="3008" y="299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5" name="Line 131"/>
            <p:cNvSpPr>
              <a:spLocks noChangeShapeType="1"/>
            </p:cNvSpPr>
            <p:nvPr/>
          </p:nvSpPr>
          <p:spPr bwMode="auto">
            <a:xfrm flipV="1">
              <a:off x="5318" y="315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6" name="Line 132"/>
            <p:cNvSpPr>
              <a:spLocks noChangeShapeType="1"/>
            </p:cNvSpPr>
            <p:nvPr/>
          </p:nvSpPr>
          <p:spPr bwMode="auto">
            <a:xfrm>
              <a:off x="5318" y="1373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7" name="Freeform 133"/>
            <p:cNvSpPr>
              <a:spLocks/>
            </p:cNvSpPr>
            <p:nvPr/>
          </p:nvSpPr>
          <p:spPr bwMode="auto">
            <a:xfrm>
              <a:off x="3008" y="1655"/>
              <a:ext cx="2568" cy="1506"/>
            </a:xfrm>
            <a:custGeom>
              <a:avLst/>
              <a:gdLst>
                <a:gd name="T0" fmla="*/ 36 w 2568"/>
                <a:gd name="T1" fmla="*/ 1464 h 1506"/>
                <a:gd name="T2" fmla="*/ 78 w 2568"/>
                <a:gd name="T3" fmla="*/ 1476 h 1506"/>
                <a:gd name="T4" fmla="*/ 120 w 2568"/>
                <a:gd name="T5" fmla="*/ 1476 h 1506"/>
                <a:gd name="T6" fmla="*/ 162 w 2568"/>
                <a:gd name="T7" fmla="*/ 1464 h 1506"/>
                <a:gd name="T8" fmla="*/ 198 w 2568"/>
                <a:gd name="T9" fmla="*/ 1452 h 1506"/>
                <a:gd name="T10" fmla="*/ 240 w 2568"/>
                <a:gd name="T11" fmla="*/ 1428 h 1506"/>
                <a:gd name="T12" fmla="*/ 282 w 2568"/>
                <a:gd name="T13" fmla="*/ 1410 h 1506"/>
                <a:gd name="T14" fmla="*/ 324 w 2568"/>
                <a:gd name="T15" fmla="*/ 1344 h 1506"/>
                <a:gd name="T16" fmla="*/ 360 w 2568"/>
                <a:gd name="T17" fmla="*/ 1254 h 1506"/>
                <a:gd name="T18" fmla="*/ 402 w 2568"/>
                <a:gd name="T19" fmla="*/ 1164 h 1506"/>
                <a:gd name="T20" fmla="*/ 444 w 2568"/>
                <a:gd name="T21" fmla="*/ 1074 h 1506"/>
                <a:gd name="T22" fmla="*/ 486 w 2568"/>
                <a:gd name="T23" fmla="*/ 990 h 1506"/>
                <a:gd name="T24" fmla="*/ 522 w 2568"/>
                <a:gd name="T25" fmla="*/ 912 h 1506"/>
                <a:gd name="T26" fmla="*/ 564 w 2568"/>
                <a:gd name="T27" fmla="*/ 834 h 1506"/>
                <a:gd name="T28" fmla="*/ 606 w 2568"/>
                <a:gd name="T29" fmla="*/ 756 h 1506"/>
                <a:gd name="T30" fmla="*/ 648 w 2568"/>
                <a:gd name="T31" fmla="*/ 672 h 1506"/>
                <a:gd name="T32" fmla="*/ 684 w 2568"/>
                <a:gd name="T33" fmla="*/ 594 h 1506"/>
                <a:gd name="T34" fmla="*/ 726 w 2568"/>
                <a:gd name="T35" fmla="*/ 432 h 1506"/>
                <a:gd name="T36" fmla="*/ 768 w 2568"/>
                <a:gd name="T37" fmla="*/ 108 h 1506"/>
                <a:gd name="T38" fmla="*/ 810 w 2568"/>
                <a:gd name="T39" fmla="*/ 6 h 1506"/>
                <a:gd name="T40" fmla="*/ 852 w 2568"/>
                <a:gd name="T41" fmla="*/ 222 h 1506"/>
                <a:gd name="T42" fmla="*/ 888 w 2568"/>
                <a:gd name="T43" fmla="*/ 606 h 1506"/>
                <a:gd name="T44" fmla="*/ 930 w 2568"/>
                <a:gd name="T45" fmla="*/ 768 h 1506"/>
                <a:gd name="T46" fmla="*/ 972 w 2568"/>
                <a:gd name="T47" fmla="*/ 852 h 1506"/>
                <a:gd name="T48" fmla="*/ 1014 w 2568"/>
                <a:gd name="T49" fmla="*/ 942 h 1506"/>
                <a:gd name="T50" fmla="*/ 1050 w 2568"/>
                <a:gd name="T51" fmla="*/ 1026 h 1506"/>
                <a:gd name="T52" fmla="*/ 1092 w 2568"/>
                <a:gd name="T53" fmla="*/ 1110 h 1506"/>
                <a:gd name="T54" fmla="*/ 1134 w 2568"/>
                <a:gd name="T55" fmla="*/ 1200 h 1506"/>
                <a:gd name="T56" fmla="*/ 1176 w 2568"/>
                <a:gd name="T57" fmla="*/ 1284 h 1506"/>
                <a:gd name="T58" fmla="*/ 1212 w 2568"/>
                <a:gd name="T59" fmla="*/ 1374 h 1506"/>
                <a:gd name="T60" fmla="*/ 1254 w 2568"/>
                <a:gd name="T61" fmla="*/ 1458 h 1506"/>
                <a:gd name="T62" fmla="*/ 1296 w 2568"/>
                <a:gd name="T63" fmla="*/ 1482 h 1506"/>
                <a:gd name="T64" fmla="*/ 1338 w 2568"/>
                <a:gd name="T65" fmla="*/ 1398 h 1506"/>
                <a:gd name="T66" fmla="*/ 1374 w 2568"/>
                <a:gd name="T67" fmla="*/ 1314 h 1506"/>
                <a:gd name="T68" fmla="*/ 1416 w 2568"/>
                <a:gd name="T69" fmla="*/ 1224 h 1506"/>
                <a:gd name="T70" fmla="*/ 1458 w 2568"/>
                <a:gd name="T71" fmla="*/ 1140 h 1506"/>
                <a:gd name="T72" fmla="*/ 1500 w 2568"/>
                <a:gd name="T73" fmla="*/ 1050 h 1506"/>
                <a:gd name="T74" fmla="*/ 1536 w 2568"/>
                <a:gd name="T75" fmla="*/ 966 h 1506"/>
                <a:gd name="T76" fmla="*/ 1578 w 2568"/>
                <a:gd name="T77" fmla="*/ 876 h 1506"/>
                <a:gd name="T78" fmla="*/ 1620 w 2568"/>
                <a:gd name="T79" fmla="*/ 792 h 1506"/>
                <a:gd name="T80" fmla="*/ 1662 w 2568"/>
                <a:gd name="T81" fmla="*/ 678 h 1506"/>
                <a:gd name="T82" fmla="*/ 1704 w 2568"/>
                <a:gd name="T83" fmla="*/ 342 h 1506"/>
                <a:gd name="T84" fmla="*/ 1740 w 2568"/>
                <a:gd name="T85" fmla="*/ 36 h 1506"/>
                <a:gd name="T86" fmla="*/ 1782 w 2568"/>
                <a:gd name="T87" fmla="*/ 42 h 1506"/>
                <a:gd name="T88" fmla="*/ 1824 w 2568"/>
                <a:gd name="T89" fmla="*/ 342 h 1506"/>
                <a:gd name="T90" fmla="*/ 1866 w 2568"/>
                <a:gd name="T91" fmla="*/ 570 h 1506"/>
                <a:gd name="T92" fmla="*/ 1902 w 2568"/>
                <a:gd name="T93" fmla="*/ 654 h 1506"/>
                <a:gd name="T94" fmla="*/ 1944 w 2568"/>
                <a:gd name="T95" fmla="*/ 732 h 1506"/>
                <a:gd name="T96" fmla="*/ 1986 w 2568"/>
                <a:gd name="T97" fmla="*/ 810 h 1506"/>
                <a:gd name="T98" fmla="*/ 2028 w 2568"/>
                <a:gd name="T99" fmla="*/ 888 h 1506"/>
                <a:gd name="T100" fmla="*/ 2064 w 2568"/>
                <a:gd name="T101" fmla="*/ 972 h 1506"/>
                <a:gd name="T102" fmla="*/ 2106 w 2568"/>
                <a:gd name="T103" fmla="*/ 1050 h 1506"/>
                <a:gd name="T104" fmla="*/ 2148 w 2568"/>
                <a:gd name="T105" fmla="*/ 1140 h 1506"/>
                <a:gd name="T106" fmla="*/ 2190 w 2568"/>
                <a:gd name="T107" fmla="*/ 1230 h 1506"/>
                <a:gd name="T108" fmla="*/ 2226 w 2568"/>
                <a:gd name="T109" fmla="*/ 1320 h 1506"/>
                <a:gd name="T110" fmla="*/ 2268 w 2568"/>
                <a:gd name="T111" fmla="*/ 1398 h 1506"/>
                <a:gd name="T112" fmla="*/ 2310 w 2568"/>
                <a:gd name="T113" fmla="*/ 1422 h 1506"/>
                <a:gd name="T114" fmla="*/ 2352 w 2568"/>
                <a:gd name="T115" fmla="*/ 1446 h 1506"/>
                <a:gd name="T116" fmla="*/ 2394 w 2568"/>
                <a:gd name="T117" fmla="*/ 1464 h 1506"/>
                <a:gd name="T118" fmla="*/ 2430 w 2568"/>
                <a:gd name="T119" fmla="*/ 1476 h 1506"/>
                <a:gd name="T120" fmla="*/ 2472 w 2568"/>
                <a:gd name="T121" fmla="*/ 1476 h 1506"/>
                <a:gd name="T122" fmla="*/ 2514 w 2568"/>
                <a:gd name="T123" fmla="*/ 1470 h 1506"/>
                <a:gd name="T124" fmla="*/ 2556 w 2568"/>
                <a:gd name="T125" fmla="*/ 1452 h 1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8"/>
                <a:gd name="T190" fmla="*/ 0 h 1506"/>
                <a:gd name="T191" fmla="*/ 2568 w 2568"/>
                <a:gd name="T192" fmla="*/ 1506 h 1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8" h="1506">
                  <a:moveTo>
                    <a:pt x="0" y="1446"/>
                  </a:moveTo>
                  <a:lnTo>
                    <a:pt x="0" y="1446"/>
                  </a:lnTo>
                  <a:lnTo>
                    <a:pt x="6" y="1446"/>
                  </a:lnTo>
                  <a:lnTo>
                    <a:pt x="6" y="1452"/>
                  </a:lnTo>
                  <a:lnTo>
                    <a:pt x="12" y="1452"/>
                  </a:lnTo>
                  <a:lnTo>
                    <a:pt x="18" y="1452"/>
                  </a:lnTo>
                  <a:lnTo>
                    <a:pt x="18" y="1458"/>
                  </a:lnTo>
                  <a:lnTo>
                    <a:pt x="24" y="1458"/>
                  </a:lnTo>
                  <a:lnTo>
                    <a:pt x="30" y="1458"/>
                  </a:lnTo>
                  <a:lnTo>
                    <a:pt x="30" y="1464"/>
                  </a:lnTo>
                  <a:lnTo>
                    <a:pt x="36" y="1464"/>
                  </a:lnTo>
                  <a:lnTo>
                    <a:pt x="42" y="1464"/>
                  </a:lnTo>
                  <a:lnTo>
                    <a:pt x="48" y="1464"/>
                  </a:lnTo>
                  <a:lnTo>
                    <a:pt x="48" y="1470"/>
                  </a:lnTo>
                  <a:lnTo>
                    <a:pt x="54" y="1470"/>
                  </a:lnTo>
                  <a:lnTo>
                    <a:pt x="60" y="1470"/>
                  </a:lnTo>
                  <a:lnTo>
                    <a:pt x="66" y="1470"/>
                  </a:lnTo>
                  <a:lnTo>
                    <a:pt x="72" y="1470"/>
                  </a:lnTo>
                  <a:lnTo>
                    <a:pt x="72" y="1476"/>
                  </a:lnTo>
                  <a:lnTo>
                    <a:pt x="78" y="1476"/>
                  </a:lnTo>
                  <a:lnTo>
                    <a:pt x="84" y="1476"/>
                  </a:lnTo>
                  <a:lnTo>
                    <a:pt x="90" y="1476"/>
                  </a:lnTo>
                  <a:lnTo>
                    <a:pt x="96" y="1476"/>
                  </a:lnTo>
                  <a:lnTo>
                    <a:pt x="102" y="1476"/>
                  </a:lnTo>
                  <a:lnTo>
                    <a:pt x="108" y="1476"/>
                  </a:lnTo>
                  <a:lnTo>
                    <a:pt x="114" y="1476"/>
                  </a:lnTo>
                  <a:lnTo>
                    <a:pt x="120" y="1476"/>
                  </a:lnTo>
                  <a:lnTo>
                    <a:pt x="126" y="1476"/>
                  </a:lnTo>
                  <a:lnTo>
                    <a:pt x="132" y="1476"/>
                  </a:lnTo>
                  <a:lnTo>
                    <a:pt x="132" y="1470"/>
                  </a:lnTo>
                  <a:lnTo>
                    <a:pt x="138" y="1470"/>
                  </a:lnTo>
                  <a:lnTo>
                    <a:pt x="144" y="1470"/>
                  </a:lnTo>
                  <a:lnTo>
                    <a:pt x="150" y="1470"/>
                  </a:lnTo>
                  <a:lnTo>
                    <a:pt x="156" y="1470"/>
                  </a:lnTo>
                  <a:lnTo>
                    <a:pt x="156" y="1464"/>
                  </a:lnTo>
                  <a:lnTo>
                    <a:pt x="162" y="1464"/>
                  </a:lnTo>
                  <a:lnTo>
                    <a:pt x="168" y="1464"/>
                  </a:lnTo>
                  <a:lnTo>
                    <a:pt x="174" y="1464"/>
                  </a:lnTo>
                  <a:lnTo>
                    <a:pt x="174" y="1458"/>
                  </a:lnTo>
                  <a:lnTo>
                    <a:pt x="180" y="1458"/>
                  </a:lnTo>
                  <a:lnTo>
                    <a:pt x="186" y="1458"/>
                  </a:lnTo>
                  <a:lnTo>
                    <a:pt x="186" y="1452"/>
                  </a:lnTo>
                  <a:lnTo>
                    <a:pt x="192" y="1452"/>
                  </a:lnTo>
                  <a:lnTo>
                    <a:pt x="198" y="1452"/>
                  </a:lnTo>
                  <a:lnTo>
                    <a:pt x="204" y="1452"/>
                  </a:lnTo>
                  <a:lnTo>
                    <a:pt x="204" y="1446"/>
                  </a:lnTo>
                  <a:lnTo>
                    <a:pt x="210" y="1446"/>
                  </a:lnTo>
                  <a:lnTo>
                    <a:pt x="216" y="1446"/>
                  </a:lnTo>
                  <a:lnTo>
                    <a:pt x="216" y="1440"/>
                  </a:lnTo>
                  <a:lnTo>
                    <a:pt x="222" y="1440"/>
                  </a:lnTo>
                  <a:lnTo>
                    <a:pt x="228" y="1440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0" y="1428"/>
                  </a:lnTo>
                  <a:lnTo>
                    <a:pt x="246" y="1428"/>
                  </a:lnTo>
                  <a:lnTo>
                    <a:pt x="252" y="1428"/>
                  </a:lnTo>
                  <a:lnTo>
                    <a:pt x="252" y="1422"/>
                  </a:lnTo>
                  <a:lnTo>
                    <a:pt x="258" y="1422"/>
                  </a:lnTo>
                  <a:lnTo>
                    <a:pt x="264" y="1422"/>
                  </a:lnTo>
                  <a:lnTo>
                    <a:pt x="264" y="1416"/>
                  </a:lnTo>
                  <a:lnTo>
                    <a:pt x="270" y="1416"/>
                  </a:lnTo>
                  <a:lnTo>
                    <a:pt x="276" y="1416"/>
                  </a:lnTo>
                  <a:lnTo>
                    <a:pt x="276" y="1410"/>
                  </a:lnTo>
                  <a:lnTo>
                    <a:pt x="282" y="1410"/>
                  </a:lnTo>
                  <a:lnTo>
                    <a:pt x="282" y="1404"/>
                  </a:lnTo>
                  <a:lnTo>
                    <a:pt x="288" y="1404"/>
                  </a:lnTo>
                  <a:lnTo>
                    <a:pt x="288" y="1398"/>
                  </a:lnTo>
                  <a:lnTo>
                    <a:pt x="294" y="1398"/>
                  </a:lnTo>
                  <a:lnTo>
                    <a:pt x="294" y="1392"/>
                  </a:lnTo>
                  <a:lnTo>
                    <a:pt x="300" y="1392"/>
                  </a:lnTo>
                  <a:lnTo>
                    <a:pt x="300" y="1386"/>
                  </a:lnTo>
                  <a:lnTo>
                    <a:pt x="300" y="1380"/>
                  </a:lnTo>
                  <a:lnTo>
                    <a:pt x="306" y="1380"/>
                  </a:lnTo>
                  <a:lnTo>
                    <a:pt x="306" y="1374"/>
                  </a:lnTo>
                  <a:lnTo>
                    <a:pt x="312" y="1374"/>
                  </a:lnTo>
                  <a:lnTo>
                    <a:pt x="312" y="1368"/>
                  </a:lnTo>
                  <a:lnTo>
                    <a:pt x="312" y="1362"/>
                  </a:lnTo>
                  <a:lnTo>
                    <a:pt x="318" y="1362"/>
                  </a:lnTo>
                  <a:lnTo>
                    <a:pt x="318" y="1356"/>
                  </a:lnTo>
                  <a:lnTo>
                    <a:pt x="318" y="1350"/>
                  </a:lnTo>
                  <a:lnTo>
                    <a:pt x="324" y="1350"/>
                  </a:lnTo>
                  <a:lnTo>
                    <a:pt x="324" y="1344"/>
                  </a:lnTo>
                  <a:lnTo>
                    <a:pt x="324" y="1338"/>
                  </a:lnTo>
                  <a:lnTo>
                    <a:pt x="330" y="1332"/>
                  </a:lnTo>
                  <a:lnTo>
                    <a:pt x="330" y="1326"/>
                  </a:lnTo>
                  <a:lnTo>
                    <a:pt x="330" y="1320"/>
                  </a:lnTo>
                  <a:lnTo>
                    <a:pt x="336" y="1320"/>
                  </a:lnTo>
                  <a:lnTo>
                    <a:pt x="336" y="1314"/>
                  </a:lnTo>
                  <a:lnTo>
                    <a:pt x="336" y="1308"/>
                  </a:lnTo>
                  <a:lnTo>
                    <a:pt x="342" y="1308"/>
                  </a:lnTo>
                  <a:lnTo>
                    <a:pt x="342" y="1302"/>
                  </a:lnTo>
                  <a:lnTo>
                    <a:pt x="342" y="1296"/>
                  </a:lnTo>
                  <a:lnTo>
                    <a:pt x="348" y="1296"/>
                  </a:lnTo>
                  <a:lnTo>
                    <a:pt x="348" y="1290"/>
                  </a:lnTo>
                  <a:lnTo>
                    <a:pt x="348" y="1284"/>
                  </a:lnTo>
                  <a:lnTo>
                    <a:pt x="354" y="1278"/>
                  </a:lnTo>
                  <a:lnTo>
                    <a:pt x="354" y="1272"/>
                  </a:lnTo>
                  <a:lnTo>
                    <a:pt x="354" y="1266"/>
                  </a:lnTo>
                  <a:lnTo>
                    <a:pt x="360" y="1266"/>
                  </a:lnTo>
                  <a:lnTo>
                    <a:pt x="360" y="1260"/>
                  </a:lnTo>
                  <a:lnTo>
                    <a:pt x="360" y="1254"/>
                  </a:lnTo>
                  <a:lnTo>
                    <a:pt x="366" y="1254"/>
                  </a:lnTo>
                  <a:lnTo>
                    <a:pt x="366" y="1248"/>
                  </a:lnTo>
                  <a:lnTo>
                    <a:pt x="366" y="1242"/>
                  </a:lnTo>
                  <a:lnTo>
                    <a:pt x="372" y="1242"/>
                  </a:lnTo>
                  <a:lnTo>
                    <a:pt x="372" y="1236"/>
                  </a:lnTo>
                  <a:lnTo>
                    <a:pt x="372" y="1230"/>
                  </a:lnTo>
                  <a:lnTo>
                    <a:pt x="378" y="1224"/>
                  </a:lnTo>
                  <a:lnTo>
                    <a:pt x="378" y="1218"/>
                  </a:lnTo>
                  <a:lnTo>
                    <a:pt x="378" y="1212"/>
                  </a:lnTo>
                  <a:lnTo>
                    <a:pt x="384" y="1212"/>
                  </a:lnTo>
                  <a:lnTo>
                    <a:pt x="384" y="1206"/>
                  </a:lnTo>
                  <a:lnTo>
                    <a:pt x="384" y="1200"/>
                  </a:lnTo>
                  <a:lnTo>
                    <a:pt x="390" y="1200"/>
                  </a:lnTo>
                  <a:lnTo>
                    <a:pt x="390" y="1194"/>
                  </a:lnTo>
                  <a:lnTo>
                    <a:pt x="390" y="1188"/>
                  </a:lnTo>
                  <a:lnTo>
                    <a:pt x="396" y="1188"/>
                  </a:lnTo>
                  <a:lnTo>
                    <a:pt x="396" y="1182"/>
                  </a:lnTo>
                  <a:lnTo>
                    <a:pt x="396" y="1176"/>
                  </a:lnTo>
                  <a:lnTo>
                    <a:pt x="402" y="1170"/>
                  </a:lnTo>
                  <a:lnTo>
                    <a:pt x="402" y="1164"/>
                  </a:lnTo>
                  <a:lnTo>
                    <a:pt x="402" y="1158"/>
                  </a:lnTo>
                  <a:lnTo>
                    <a:pt x="408" y="1158"/>
                  </a:lnTo>
                  <a:lnTo>
                    <a:pt x="408" y="1152"/>
                  </a:lnTo>
                  <a:lnTo>
                    <a:pt x="408" y="1146"/>
                  </a:lnTo>
                  <a:lnTo>
                    <a:pt x="414" y="1146"/>
                  </a:lnTo>
                  <a:lnTo>
                    <a:pt x="414" y="1140"/>
                  </a:lnTo>
                  <a:lnTo>
                    <a:pt x="414" y="1134"/>
                  </a:lnTo>
                  <a:lnTo>
                    <a:pt x="420" y="1134"/>
                  </a:lnTo>
                  <a:lnTo>
                    <a:pt x="420" y="1128"/>
                  </a:lnTo>
                  <a:lnTo>
                    <a:pt x="420" y="1122"/>
                  </a:lnTo>
                  <a:lnTo>
                    <a:pt x="426" y="1116"/>
                  </a:lnTo>
                  <a:lnTo>
                    <a:pt x="426" y="1110"/>
                  </a:lnTo>
                  <a:lnTo>
                    <a:pt x="426" y="1104"/>
                  </a:lnTo>
                  <a:lnTo>
                    <a:pt x="432" y="1104"/>
                  </a:lnTo>
                  <a:lnTo>
                    <a:pt x="432" y="1098"/>
                  </a:lnTo>
                  <a:lnTo>
                    <a:pt x="432" y="1092"/>
                  </a:lnTo>
                  <a:lnTo>
                    <a:pt x="438" y="1092"/>
                  </a:lnTo>
                  <a:lnTo>
                    <a:pt x="438" y="1086"/>
                  </a:lnTo>
                  <a:lnTo>
                    <a:pt x="438" y="1080"/>
                  </a:lnTo>
                  <a:lnTo>
                    <a:pt x="444" y="1080"/>
                  </a:lnTo>
                  <a:lnTo>
                    <a:pt x="444" y="1074"/>
                  </a:lnTo>
                  <a:lnTo>
                    <a:pt x="444" y="1068"/>
                  </a:lnTo>
                  <a:lnTo>
                    <a:pt x="450" y="1068"/>
                  </a:lnTo>
                  <a:lnTo>
                    <a:pt x="450" y="1062"/>
                  </a:lnTo>
                  <a:lnTo>
                    <a:pt x="450" y="1056"/>
                  </a:lnTo>
                  <a:lnTo>
                    <a:pt x="456" y="1056"/>
                  </a:lnTo>
                  <a:lnTo>
                    <a:pt x="456" y="1050"/>
                  </a:lnTo>
                  <a:lnTo>
                    <a:pt x="456" y="1044"/>
                  </a:lnTo>
                  <a:lnTo>
                    <a:pt x="462" y="1044"/>
                  </a:lnTo>
                  <a:lnTo>
                    <a:pt x="462" y="1038"/>
                  </a:lnTo>
                  <a:lnTo>
                    <a:pt x="462" y="1032"/>
                  </a:lnTo>
                  <a:lnTo>
                    <a:pt x="468" y="1032"/>
                  </a:lnTo>
                  <a:lnTo>
                    <a:pt x="468" y="1026"/>
                  </a:lnTo>
                  <a:lnTo>
                    <a:pt x="468" y="1020"/>
                  </a:lnTo>
                  <a:lnTo>
                    <a:pt x="474" y="1020"/>
                  </a:lnTo>
                  <a:lnTo>
                    <a:pt x="474" y="1014"/>
                  </a:lnTo>
                  <a:lnTo>
                    <a:pt x="474" y="1008"/>
                  </a:lnTo>
                  <a:lnTo>
                    <a:pt x="480" y="1008"/>
                  </a:lnTo>
                  <a:lnTo>
                    <a:pt x="480" y="1002"/>
                  </a:lnTo>
                  <a:lnTo>
                    <a:pt x="480" y="996"/>
                  </a:lnTo>
                  <a:lnTo>
                    <a:pt x="486" y="996"/>
                  </a:lnTo>
                  <a:lnTo>
                    <a:pt x="486" y="990"/>
                  </a:lnTo>
                  <a:lnTo>
                    <a:pt x="486" y="984"/>
                  </a:lnTo>
                  <a:lnTo>
                    <a:pt x="492" y="984"/>
                  </a:lnTo>
                  <a:lnTo>
                    <a:pt x="492" y="978"/>
                  </a:lnTo>
                  <a:lnTo>
                    <a:pt x="492" y="972"/>
                  </a:lnTo>
                  <a:lnTo>
                    <a:pt x="498" y="972"/>
                  </a:lnTo>
                  <a:lnTo>
                    <a:pt x="498" y="966"/>
                  </a:lnTo>
                  <a:lnTo>
                    <a:pt x="498" y="960"/>
                  </a:lnTo>
                  <a:lnTo>
                    <a:pt x="504" y="960"/>
                  </a:lnTo>
                  <a:lnTo>
                    <a:pt x="504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42"/>
                  </a:lnTo>
                  <a:lnTo>
                    <a:pt x="510" y="936"/>
                  </a:lnTo>
                  <a:lnTo>
                    <a:pt x="516" y="936"/>
                  </a:lnTo>
                  <a:lnTo>
                    <a:pt x="516" y="930"/>
                  </a:lnTo>
                  <a:lnTo>
                    <a:pt x="516" y="924"/>
                  </a:lnTo>
                  <a:lnTo>
                    <a:pt x="522" y="924"/>
                  </a:lnTo>
                  <a:lnTo>
                    <a:pt x="522" y="918"/>
                  </a:lnTo>
                  <a:lnTo>
                    <a:pt x="522" y="912"/>
                  </a:lnTo>
                  <a:lnTo>
                    <a:pt x="528" y="912"/>
                  </a:lnTo>
                  <a:lnTo>
                    <a:pt x="528" y="906"/>
                  </a:lnTo>
                  <a:lnTo>
                    <a:pt x="528" y="900"/>
                  </a:lnTo>
                  <a:lnTo>
                    <a:pt x="534" y="900"/>
                  </a:lnTo>
                  <a:lnTo>
                    <a:pt x="534" y="894"/>
                  </a:lnTo>
                  <a:lnTo>
                    <a:pt x="534" y="888"/>
                  </a:lnTo>
                  <a:lnTo>
                    <a:pt x="540" y="888"/>
                  </a:lnTo>
                  <a:lnTo>
                    <a:pt x="540" y="882"/>
                  </a:lnTo>
                  <a:lnTo>
                    <a:pt x="540" y="876"/>
                  </a:lnTo>
                  <a:lnTo>
                    <a:pt x="546" y="876"/>
                  </a:lnTo>
                  <a:lnTo>
                    <a:pt x="546" y="870"/>
                  </a:lnTo>
                  <a:lnTo>
                    <a:pt x="546" y="864"/>
                  </a:lnTo>
                  <a:lnTo>
                    <a:pt x="552" y="864"/>
                  </a:lnTo>
                  <a:lnTo>
                    <a:pt x="552" y="858"/>
                  </a:lnTo>
                  <a:lnTo>
                    <a:pt x="552" y="852"/>
                  </a:lnTo>
                  <a:lnTo>
                    <a:pt x="558" y="852"/>
                  </a:lnTo>
                  <a:lnTo>
                    <a:pt x="558" y="846"/>
                  </a:lnTo>
                  <a:lnTo>
                    <a:pt x="558" y="840"/>
                  </a:lnTo>
                  <a:lnTo>
                    <a:pt x="564" y="840"/>
                  </a:lnTo>
                  <a:lnTo>
                    <a:pt x="564" y="834"/>
                  </a:lnTo>
                  <a:lnTo>
                    <a:pt x="564" y="828"/>
                  </a:lnTo>
                  <a:lnTo>
                    <a:pt x="570" y="828"/>
                  </a:lnTo>
                  <a:lnTo>
                    <a:pt x="570" y="822"/>
                  </a:lnTo>
                  <a:lnTo>
                    <a:pt x="576" y="816"/>
                  </a:lnTo>
                  <a:lnTo>
                    <a:pt x="576" y="810"/>
                  </a:lnTo>
                  <a:lnTo>
                    <a:pt x="582" y="804"/>
                  </a:lnTo>
                  <a:lnTo>
                    <a:pt x="582" y="798"/>
                  </a:lnTo>
                  <a:lnTo>
                    <a:pt x="582" y="792"/>
                  </a:lnTo>
                  <a:lnTo>
                    <a:pt x="588" y="792"/>
                  </a:lnTo>
                  <a:lnTo>
                    <a:pt x="588" y="786"/>
                  </a:lnTo>
                  <a:lnTo>
                    <a:pt x="588" y="780"/>
                  </a:lnTo>
                  <a:lnTo>
                    <a:pt x="594" y="780"/>
                  </a:lnTo>
                  <a:lnTo>
                    <a:pt x="594" y="774"/>
                  </a:lnTo>
                  <a:lnTo>
                    <a:pt x="600" y="768"/>
                  </a:lnTo>
                  <a:lnTo>
                    <a:pt x="600" y="762"/>
                  </a:lnTo>
                  <a:lnTo>
                    <a:pt x="606" y="756"/>
                  </a:lnTo>
                  <a:lnTo>
                    <a:pt x="606" y="750"/>
                  </a:lnTo>
                  <a:lnTo>
                    <a:pt x="612" y="744"/>
                  </a:lnTo>
                  <a:lnTo>
                    <a:pt x="612" y="738"/>
                  </a:lnTo>
                  <a:lnTo>
                    <a:pt x="618" y="738"/>
                  </a:lnTo>
                  <a:lnTo>
                    <a:pt x="618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24" y="720"/>
                  </a:lnTo>
                  <a:lnTo>
                    <a:pt x="624" y="714"/>
                  </a:lnTo>
                  <a:lnTo>
                    <a:pt x="630" y="714"/>
                  </a:lnTo>
                  <a:lnTo>
                    <a:pt x="630" y="708"/>
                  </a:lnTo>
                  <a:lnTo>
                    <a:pt x="630" y="702"/>
                  </a:lnTo>
                  <a:lnTo>
                    <a:pt x="636" y="702"/>
                  </a:lnTo>
                  <a:lnTo>
                    <a:pt x="636" y="696"/>
                  </a:lnTo>
                  <a:lnTo>
                    <a:pt x="636" y="690"/>
                  </a:lnTo>
                  <a:lnTo>
                    <a:pt x="642" y="690"/>
                  </a:lnTo>
                  <a:lnTo>
                    <a:pt x="642" y="684"/>
                  </a:lnTo>
                  <a:lnTo>
                    <a:pt x="642" y="678"/>
                  </a:lnTo>
                  <a:lnTo>
                    <a:pt x="648" y="678"/>
                  </a:lnTo>
                  <a:lnTo>
                    <a:pt x="648" y="672"/>
                  </a:lnTo>
                  <a:lnTo>
                    <a:pt x="648" y="666"/>
                  </a:lnTo>
                  <a:lnTo>
                    <a:pt x="654" y="666"/>
                  </a:lnTo>
                  <a:lnTo>
                    <a:pt x="654" y="660"/>
                  </a:lnTo>
                  <a:lnTo>
                    <a:pt x="654" y="654"/>
                  </a:lnTo>
                  <a:lnTo>
                    <a:pt x="660" y="654"/>
                  </a:lnTo>
                  <a:lnTo>
                    <a:pt x="660" y="648"/>
                  </a:lnTo>
                  <a:lnTo>
                    <a:pt x="660" y="642"/>
                  </a:lnTo>
                  <a:lnTo>
                    <a:pt x="666" y="642"/>
                  </a:lnTo>
                  <a:lnTo>
                    <a:pt x="666" y="636"/>
                  </a:lnTo>
                  <a:lnTo>
                    <a:pt x="666" y="630"/>
                  </a:lnTo>
                  <a:lnTo>
                    <a:pt x="672" y="630"/>
                  </a:lnTo>
                  <a:lnTo>
                    <a:pt x="672" y="624"/>
                  </a:lnTo>
                  <a:lnTo>
                    <a:pt x="672" y="618"/>
                  </a:lnTo>
                  <a:lnTo>
                    <a:pt x="678" y="618"/>
                  </a:lnTo>
                  <a:lnTo>
                    <a:pt x="678" y="612"/>
                  </a:lnTo>
                  <a:lnTo>
                    <a:pt x="678" y="606"/>
                  </a:lnTo>
                  <a:lnTo>
                    <a:pt x="684" y="606"/>
                  </a:lnTo>
                  <a:lnTo>
                    <a:pt x="684" y="600"/>
                  </a:lnTo>
                  <a:lnTo>
                    <a:pt x="684" y="594"/>
                  </a:lnTo>
                  <a:lnTo>
                    <a:pt x="690" y="594"/>
                  </a:lnTo>
                  <a:lnTo>
                    <a:pt x="690" y="588"/>
                  </a:lnTo>
                  <a:lnTo>
                    <a:pt x="690" y="582"/>
                  </a:lnTo>
                  <a:lnTo>
                    <a:pt x="696" y="582"/>
                  </a:lnTo>
                  <a:lnTo>
                    <a:pt x="696" y="576"/>
                  </a:lnTo>
                  <a:lnTo>
                    <a:pt x="696" y="570"/>
                  </a:lnTo>
                  <a:lnTo>
                    <a:pt x="702" y="564"/>
                  </a:lnTo>
                  <a:lnTo>
                    <a:pt x="702" y="558"/>
                  </a:lnTo>
                  <a:lnTo>
                    <a:pt x="702" y="552"/>
                  </a:lnTo>
                  <a:lnTo>
                    <a:pt x="702" y="546"/>
                  </a:lnTo>
                  <a:lnTo>
                    <a:pt x="708" y="546"/>
                  </a:lnTo>
                  <a:lnTo>
                    <a:pt x="708" y="540"/>
                  </a:lnTo>
                  <a:lnTo>
                    <a:pt x="708" y="534"/>
                  </a:lnTo>
                  <a:lnTo>
                    <a:pt x="708" y="528"/>
                  </a:lnTo>
                  <a:lnTo>
                    <a:pt x="708" y="522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14" y="510"/>
                  </a:lnTo>
                  <a:lnTo>
                    <a:pt x="714" y="504"/>
                  </a:lnTo>
                  <a:lnTo>
                    <a:pt x="714" y="498"/>
                  </a:lnTo>
                  <a:lnTo>
                    <a:pt x="714" y="492"/>
                  </a:lnTo>
                  <a:lnTo>
                    <a:pt x="720" y="492"/>
                  </a:lnTo>
                  <a:lnTo>
                    <a:pt x="720" y="486"/>
                  </a:lnTo>
                  <a:lnTo>
                    <a:pt x="720" y="480"/>
                  </a:lnTo>
                  <a:lnTo>
                    <a:pt x="720" y="474"/>
                  </a:lnTo>
                  <a:lnTo>
                    <a:pt x="720" y="468"/>
                  </a:lnTo>
                  <a:lnTo>
                    <a:pt x="720" y="462"/>
                  </a:lnTo>
                  <a:lnTo>
                    <a:pt x="720" y="456"/>
                  </a:lnTo>
                  <a:lnTo>
                    <a:pt x="726" y="456"/>
                  </a:lnTo>
                  <a:lnTo>
                    <a:pt x="726" y="450"/>
                  </a:lnTo>
                  <a:lnTo>
                    <a:pt x="726" y="444"/>
                  </a:lnTo>
                  <a:lnTo>
                    <a:pt x="726" y="438"/>
                  </a:lnTo>
                  <a:lnTo>
                    <a:pt x="726" y="432"/>
                  </a:lnTo>
                  <a:lnTo>
                    <a:pt x="726" y="426"/>
                  </a:lnTo>
                  <a:lnTo>
                    <a:pt x="726" y="420"/>
                  </a:lnTo>
                  <a:lnTo>
                    <a:pt x="732" y="420"/>
                  </a:lnTo>
                  <a:lnTo>
                    <a:pt x="732" y="414"/>
                  </a:lnTo>
                  <a:lnTo>
                    <a:pt x="732" y="408"/>
                  </a:lnTo>
                  <a:lnTo>
                    <a:pt x="732" y="402"/>
                  </a:lnTo>
                  <a:lnTo>
                    <a:pt x="732" y="396"/>
                  </a:lnTo>
                  <a:lnTo>
                    <a:pt x="732" y="390"/>
                  </a:lnTo>
                  <a:lnTo>
                    <a:pt x="732" y="384"/>
                  </a:lnTo>
                  <a:lnTo>
                    <a:pt x="732" y="378"/>
                  </a:lnTo>
                  <a:lnTo>
                    <a:pt x="738" y="372"/>
                  </a:lnTo>
                  <a:lnTo>
                    <a:pt x="738" y="366"/>
                  </a:lnTo>
                  <a:lnTo>
                    <a:pt x="738" y="360"/>
                  </a:lnTo>
                  <a:lnTo>
                    <a:pt x="738" y="354"/>
                  </a:lnTo>
                  <a:lnTo>
                    <a:pt x="738" y="348"/>
                  </a:lnTo>
                  <a:lnTo>
                    <a:pt x="738" y="342"/>
                  </a:lnTo>
                  <a:lnTo>
                    <a:pt x="738" y="336"/>
                  </a:lnTo>
                  <a:lnTo>
                    <a:pt x="738" y="330"/>
                  </a:lnTo>
                  <a:lnTo>
                    <a:pt x="744" y="324"/>
                  </a:lnTo>
                  <a:lnTo>
                    <a:pt x="744" y="318"/>
                  </a:lnTo>
                  <a:lnTo>
                    <a:pt x="744" y="312"/>
                  </a:lnTo>
                  <a:lnTo>
                    <a:pt x="744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44" y="288"/>
                  </a:lnTo>
                  <a:lnTo>
                    <a:pt x="744" y="282"/>
                  </a:lnTo>
                  <a:lnTo>
                    <a:pt x="744" y="276"/>
                  </a:lnTo>
                  <a:lnTo>
                    <a:pt x="750" y="270"/>
                  </a:lnTo>
                  <a:lnTo>
                    <a:pt x="750" y="264"/>
                  </a:lnTo>
                  <a:lnTo>
                    <a:pt x="750" y="258"/>
                  </a:lnTo>
                  <a:lnTo>
                    <a:pt x="750" y="252"/>
                  </a:lnTo>
                  <a:lnTo>
                    <a:pt x="750" y="246"/>
                  </a:lnTo>
                  <a:lnTo>
                    <a:pt x="750" y="240"/>
                  </a:lnTo>
                  <a:lnTo>
                    <a:pt x="750" y="234"/>
                  </a:lnTo>
                  <a:lnTo>
                    <a:pt x="750" y="228"/>
                  </a:lnTo>
                  <a:lnTo>
                    <a:pt x="750" y="222"/>
                  </a:lnTo>
                  <a:lnTo>
                    <a:pt x="756" y="222"/>
                  </a:lnTo>
                  <a:lnTo>
                    <a:pt x="756" y="216"/>
                  </a:lnTo>
                  <a:lnTo>
                    <a:pt x="756" y="210"/>
                  </a:lnTo>
                  <a:lnTo>
                    <a:pt x="756" y="204"/>
                  </a:lnTo>
                  <a:lnTo>
                    <a:pt x="756" y="198"/>
                  </a:lnTo>
                  <a:lnTo>
                    <a:pt x="756" y="192"/>
                  </a:lnTo>
                  <a:lnTo>
                    <a:pt x="756" y="186"/>
                  </a:lnTo>
                  <a:lnTo>
                    <a:pt x="756" y="180"/>
                  </a:lnTo>
                  <a:lnTo>
                    <a:pt x="756" y="174"/>
                  </a:lnTo>
                  <a:lnTo>
                    <a:pt x="762" y="168"/>
                  </a:lnTo>
                  <a:lnTo>
                    <a:pt x="762" y="162"/>
                  </a:lnTo>
                  <a:lnTo>
                    <a:pt x="762" y="156"/>
                  </a:lnTo>
                  <a:lnTo>
                    <a:pt x="762" y="150"/>
                  </a:lnTo>
                  <a:lnTo>
                    <a:pt x="762" y="144"/>
                  </a:lnTo>
                  <a:lnTo>
                    <a:pt x="762" y="138"/>
                  </a:lnTo>
                  <a:lnTo>
                    <a:pt x="762" y="132"/>
                  </a:lnTo>
                  <a:lnTo>
                    <a:pt x="762" y="126"/>
                  </a:lnTo>
                  <a:lnTo>
                    <a:pt x="768" y="120"/>
                  </a:lnTo>
                  <a:lnTo>
                    <a:pt x="768" y="114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8" y="96"/>
                  </a:lnTo>
                  <a:lnTo>
                    <a:pt x="768" y="90"/>
                  </a:lnTo>
                  <a:lnTo>
                    <a:pt x="768" y="84"/>
                  </a:lnTo>
                  <a:lnTo>
                    <a:pt x="774" y="84"/>
                  </a:lnTo>
                  <a:lnTo>
                    <a:pt x="774" y="78"/>
                  </a:lnTo>
                  <a:lnTo>
                    <a:pt x="774" y="72"/>
                  </a:lnTo>
                  <a:lnTo>
                    <a:pt x="774" y="66"/>
                  </a:lnTo>
                  <a:lnTo>
                    <a:pt x="774" y="60"/>
                  </a:lnTo>
                  <a:lnTo>
                    <a:pt x="774" y="54"/>
                  </a:lnTo>
                  <a:lnTo>
                    <a:pt x="780" y="54"/>
                  </a:lnTo>
                  <a:lnTo>
                    <a:pt x="780" y="48"/>
                  </a:lnTo>
                  <a:lnTo>
                    <a:pt x="780" y="42"/>
                  </a:lnTo>
                  <a:lnTo>
                    <a:pt x="780" y="36"/>
                  </a:lnTo>
                  <a:lnTo>
                    <a:pt x="780" y="30"/>
                  </a:lnTo>
                  <a:lnTo>
                    <a:pt x="786" y="30"/>
                  </a:lnTo>
                  <a:lnTo>
                    <a:pt x="786" y="24"/>
                  </a:lnTo>
                  <a:lnTo>
                    <a:pt x="786" y="18"/>
                  </a:lnTo>
                  <a:lnTo>
                    <a:pt x="786" y="12"/>
                  </a:lnTo>
                  <a:lnTo>
                    <a:pt x="792" y="12"/>
                  </a:lnTo>
                  <a:lnTo>
                    <a:pt x="792" y="6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18"/>
                  </a:lnTo>
                  <a:lnTo>
                    <a:pt x="816" y="24"/>
                  </a:lnTo>
                  <a:lnTo>
                    <a:pt x="816" y="30"/>
                  </a:lnTo>
                  <a:lnTo>
                    <a:pt x="822" y="30"/>
                  </a:lnTo>
                  <a:lnTo>
                    <a:pt x="822" y="36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54"/>
                  </a:lnTo>
                  <a:lnTo>
                    <a:pt x="828" y="60"/>
                  </a:lnTo>
                  <a:lnTo>
                    <a:pt x="828" y="66"/>
                  </a:lnTo>
                  <a:lnTo>
                    <a:pt x="828" y="72"/>
                  </a:lnTo>
                  <a:lnTo>
                    <a:pt x="828" y="78"/>
                  </a:lnTo>
                  <a:lnTo>
                    <a:pt x="828" y="84"/>
                  </a:lnTo>
                  <a:lnTo>
                    <a:pt x="834" y="90"/>
                  </a:lnTo>
                  <a:lnTo>
                    <a:pt x="834" y="96"/>
                  </a:lnTo>
                  <a:lnTo>
                    <a:pt x="834" y="102"/>
                  </a:lnTo>
                  <a:lnTo>
                    <a:pt x="834" y="108"/>
                  </a:lnTo>
                  <a:lnTo>
                    <a:pt x="834" y="114"/>
                  </a:lnTo>
                  <a:lnTo>
                    <a:pt x="834" y="120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40" y="132"/>
                  </a:lnTo>
                  <a:lnTo>
                    <a:pt x="840" y="138"/>
                  </a:lnTo>
                  <a:lnTo>
                    <a:pt x="840" y="144"/>
                  </a:lnTo>
                  <a:lnTo>
                    <a:pt x="840" y="150"/>
                  </a:lnTo>
                  <a:lnTo>
                    <a:pt x="840" y="156"/>
                  </a:lnTo>
                  <a:lnTo>
                    <a:pt x="840" y="162"/>
                  </a:lnTo>
                  <a:lnTo>
                    <a:pt x="840" y="168"/>
                  </a:lnTo>
                  <a:lnTo>
                    <a:pt x="846" y="174"/>
                  </a:lnTo>
                  <a:lnTo>
                    <a:pt x="846" y="180"/>
                  </a:lnTo>
                  <a:lnTo>
                    <a:pt x="846" y="186"/>
                  </a:lnTo>
                  <a:lnTo>
                    <a:pt x="846" y="192"/>
                  </a:lnTo>
                  <a:lnTo>
                    <a:pt x="846" y="198"/>
                  </a:lnTo>
                  <a:lnTo>
                    <a:pt x="846" y="204"/>
                  </a:lnTo>
                  <a:lnTo>
                    <a:pt x="846" y="210"/>
                  </a:lnTo>
                  <a:lnTo>
                    <a:pt x="846" y="216"/>
                  </a:lnTo>
                  <a:lnTo>
                    <a:pt x="852" y="222"/>
                  </a:lnTo>
                  <a:lnTo>
                    <a:pt x="852" y="228"/>
                  </a:lnTo>
                  <a:lnTo>
                    <a:pt x="852" y="234"/>
                  </a:lnTo>
                  <a:lnTo>
                    <a:pt x="852" y="240"/>
                  </a:lnTo>
                  <a:lnTo>
                    <a:pt x="852" y="246"/>
                  </a:lnTo>
                  <a:lnTo>
                    <a:pt x="852" y="252"/>
                  </a:lnTo>
                  <a:lnTo>
                    <a:pt x="852" y="258"/>
                  </a:lnTo>
                  <a:lnTo>
                    <a:pt x="852" y="264"/>
                  </a:lnTo>
                  <a:lnTo>
                    <a:pt x="852" y="270"/>
                  </a:lnTo>
                  <a:lnTo>
                    <a:pt x="852" y="276"/>
                  </a:lnTo>
                  <a:lnTo>
                    <a:pt x="858" y="282"/>
                  </a:lnTo>
                  <a:lnTo>
                    <a:pt x="858" y="288"/>
                  </a:lnTo>
                  <a:lnTo>
                    <a:pt x="858" y="294"/>
                  </a:lnTo>
                  <a:lnTo>
                    <a:pt x="858" y="300"/>
                  </a:lnTo>
                  <a:lnTo>
                    <a:pt x="858" y="306"/>
                  </a:lnTo>
                  <a:lnTo>
                    <a:pt x="858" y="312"/>
                  </a:lnTo>
                  <a:lnTo>
                    <a:pt x="858" y="318"/>
                  </a:lnTo>
                  <a:lnTo>
                    <a:pt x="858" y="324"/>
                  </a:lnTo>
                  <a:lnTo>
                    <a:pt x="858" y="330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64" y="342"/>
                  </a:lnTo>
                  <a:lnTo>
                    <a:pt x="864" y="348"/>
                  </a:lnTo>
                  <a:lnTo>
                    <a:pt x="864" y="354"/>
                  </a:lnTo>
                  <a:lnTo>
                    <a:pt x="864" y="360"/>
                  </a:lnTo>
                  <a:lnTo>
                    <a:pt x="864" y="366"/>
                  </a:lnTo>
                  <a:lnTo>
                    <a:pt x="864" y="372"/>
                  </a:lnTo>
                  <a:lnTo>
                    <a:pt x="864" y="378"/>
                  </a:lnTo>
                  <a:lnTo>
                    <a:pt x="864" y="384"/>
                  </a:lnTo>
                  <a:lnTo>
                    <a:pt x="864" y="390"/>
                  </a:lnTo>
                  <a:lnTo>
                    <a:pt x="864" y="402"/>
                  </a:lnTo>
                  <a:lnTo>
                    <a:pt x="870" y="408"/>
                  </a:lnTo>
                  <a:lnTo>
                    <a:pt x="870" y="414"/>
                  </a:lnTo>
                  <a:lnTo>
                    <a:pt x="870" y="420"/>
                  </a:lnTo>
                  <a:lnTo>
                    <a:pt x="870" y="426"/>
                  </a:lnTo>
                  <a:lnTo>
                    <a:pt x="870" y="432"/>
                  </a:lnTo>
                  <a:lnTo>
                    <a:pt x="870" y="438"/>
                  </a:lnTo>
                  <a:lnTo>
                    <a:pt x="870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870" y="462"/>
                  </a:lnTo>
                  <a:lnTo>
                    <a:pt x="876" y="468"/>
                  </a:lnTo>
                  <a:lnTo>
                    <a:pt x="876" y="474"/>
                  </a:lnTo>
                  <a:lnTo>
                    <a:pt x="876" y="480"/>
                  </a:lnTo>
                  <a:lnTo>
                    <a:pt x="876" y="486"/>
                  </a:lnTo>
                  <a:lnTo>
                    <a:pt x="876" y="492"/>
                  </a:lnTo>
                  <a:lnTo>
                    <a:pt x="876" y="498"/>
                  </a:lnTo>
                  <a:lnTo>
                    <a:pt x="876" y="504"/>
                  </a:lnTo>
                  <a:lnTo>
                    <a:pt x="876" y="510"/>
                  </a:lnTo>
                  <a:lnTo>
                    <a:pt x="876" y="516"/>
                  </a:lnTo>
                  <a:lnTo>
                    <a:pt x="876" y="522"/>
                  </a:lnTo>
                  <a:lnTo>
                    <a:pt x="882" y="528"/>
                  </a:lnTo>
                  <a:lnTo>
                    <a:pt x="882" y="534"/>
                  </a:lnTo>
                  <a:lnTo>
                    <a:pt x="882" y="540"/>
                  </a:lnTo>
                  <a:lnTo>
                    <a:pt x="882" y="546"/>
                  </a:lnTo>
                  <a:lnTo>
                    <a:pt x="882" y="552"/>
                  </a:lnTo>
                  <a:lnTo>
                    <a:pt x="882" y="558"/>
                  </a:lnTo>
                  <a:lnTo>
                    <a:pt x="882" y="564"/>
                  </a:lnTo>
                  <a:lnTo>
                    <a:pt x="882" y="570"/>
                  </a:lnTo>
                  <a:lnTo>
                    <a:pt x="888" y="576"/>
                  </a:lnTo>
                  <a:lnTo>
                    <a:pt x="888" y="582"/>
                  </a:lnTo>
                  <a:lnTo>
                    <a:pt x="888" y="588"/>
                  </a:lnTo>
                  <a:lnTo>
                    <a:pt x="888" y="594"/>
                  </a:lnTo>
                  <a:lnTo>
                    <a:pt x="888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88" y="618"/>
                  </a:lnTo>
                  <a:lnTo>
                    <a:pt x="894" y="618"/>
                  </a:lnTo>
                  <a:lnTo>
                    <a:pt x="894" y="624"/>
                  </a:lnTo>
                  <a:lnTo>
                    <a:pt x="894" y="630"/>
                  </a:lnTo>
                  <a:lnTo>
                    <a:pt x="894" y="636"/>
                  </a:lnTo>
                  <a:lnTo>
                    <a:pt x="894" y="642"/>
                  </a:lnTo>
                  <a:lnTo>
                    <a:pt x="894" y="648"/>
                  </a:lnTo>
                  <a:lnTo>
                    <a:pt x="900" y="654"/>
                  </a:lnTo>
                  <a:lnTo>
                    <a:pt x="900" y="660"/>
                  </a:lnTo>
                  <a:lnTo>
                    <a:pt x="900" y="666"/>
                  </a:lnTo>
                  <a:lnTo>
                    <a:pt x="900" y="672"/>
                  </a:lnTo>
                  <a:lnTo>
                    <a:pt x="900" y="678"/>
                  </a:lnTo>
                  <a:lnTo>
                    <a:pt x="900" y="684"/>
                  </a:lnTo>
                  <a:lnTo>
                    <a:pt x="906" y="684"/>
                  </a:lnTo>
                  <a:lnTo>
                    <a:pt x="906" y="690"/>
                  </a:lnTo>
                  <a:lnTo>
                    <a:pt x="906" y="696"/>
                  </a:lnTo>
                  <a:lnTo>
                    <a:pt x="906" y="702"/>
                  </a:lnTo>
                  <a:lnTo>
                    <a:pt x="906" y="708"/>
                  </a:lnTo>
                  <a:lnTo>
                    <a:pt x="912" y="714"/>
                  </a:lnTo>
                  <a:lnTo>
                    <a:pt x="912" y="720"/>
                  </a:lnTo>
                  <a:lnTo>
                    <a:pt x="912" y="726"/>
                  </a:lnTo>
                  <a:lnTo>
                    <a:pt x="912" y="732"/>
                  </a:lnTo>
                  <a:lnTo>
                    <a:pt x="918" y="732"/>
                  </a:lnTo>
                  <a:lnTo>
                    <a:pt x="918" y="738"/>
                  </a:lnTo>
                  <a:lnTo>
                    <a:pt x="918" y="744"/>
                  </a:lnTo>
                  <a:lnTo>
                    <a:pt x="918" y="750"/>
                  </a:lnTo>
                  <a:lnTo>
                    <a:pt x="924" y="750"/>
                  </a:lnTo>
                  <a:lnTo>
                    <a:pt x="924" y="756"/>
                  </a:lnTo>
                  <a:lnTo>
                    <a:pt x="924" y="762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30" y="774"/>
                  </a:lnTo>
                  <a:lnTo>
                    <a:pt x="936" y="774"/>
                  </a:lnTo>
                  <a:lnTo>
                    <a:pt x="936" y="780"/>
                  </a:lnTo>
                  <a:lnTo>
                    <a:pt x="936" y="786"/>
                  </a:lnTo>
                  <a:lnTo>
                    <a:pt x="942" y="786"/>
                  </a:lnTo>
                  <a:lnTo>
                    <a:pt x="942" y="792"/>
                  </a:lnTo>
                  <a:lnTo>
                    <a:pt x="942" y="798"/>
                  </a:lnTo>
                  <a:lnTo>
                    <a:pt x="948" y="798"/>
                  </a:lnTo>
                  <a:lnTo>
                    <a:pt x="948" y="804"/>
                  </a:lnTo>
                  <a:lnTo>
                    <a:pt x="948" y="810"/>
                  </a:lnTo>
                  <a:lnTo>
                    <a:pt x="954" y="810"/>
                  </a:lnTo>
                  <a:lnTo>
                    <a:pt x="954" y="816"/>
                  </a:lnTo>
                  <a:lnTo>
                    <a:pt x="954" y="822"/>
                  </a:lnTo>
                  <a:lnTo>
                    <a:pt x="960" y="828"/>
                  </a:lnTo>
                  <a:lnTo>
                    <a:pt x="960" y="834"/>
                  </a:lnTo>
                  <a:lnTo>
                    <a:pt x="966" y="840"/>
                  </a:lnTo>
                  <a:lnTo>
                    <a:pt x="966" y="846"/>
                  </a:lnTo>
                  <a:lnTo>
                    <a:pt x="966" y="852"/>
                  </a:lnTo>
                  <a:lnTo>
                    <a:pt x="972" y="852"/>
                  </a:lnTo>
                  <a:lnTo>
                    <a:pt x="972" y="858"/>
                  </a:lnTo>
                  <a:lnTo>
                    <a:pt x="972" y="864"/>
                  </a:lnTo>
                  <a:lnTo>
                    <a:pt x="978" y="864"/>
                  </a:lnTo>
                  <a:lnTo>
                    <a:pt x="978" y="870"/>
                  </a:lnTo>
                  <a:lnTo>
                    <a:pt x="978" y="876"/>
                  </a:lnTo>
                  <a:lnTo>
                    <a:pt x="984" y="876"/>
                  </a:lnTo>
                  <a:lnTo>
                    <a:pt x="984" y="882"/>
                  </a:lnTo>
                  <a:lnTo>
                    <a:pt x="984" y="888"/>
                  </a:lnTo>
                  <a:lnTo>
                    <a:pt x="990" y="888"/>
                  </a:lnTo>
                  <a:lnTo>
                    <a:pt x="990" y="894"/>
                  </a:lnTo>
                  <a:lnTo>
                    <a:pt x="990" y="900"/>
                  </a:lnTo>
                  <a:lnTo>
                    <a:pt x="996" y="900"/>
                  </a:lnTo>
                  <a:lnTo>
                    <a:pt x="996" y="906"/>
                  </a:lnTo>
                  <a:lnTo>
                    <a:pt x="996" y="912"/>
                  </a:lnTo>
                  <a:lnTo>
                    <a:pt x="1002" y="918"/>
                  </a:lnTo>
                  <a:lnTo>
                    <a:pt x="1002" y="924"/>
                  </a:lnTo>
                  <a:lnTo>
                    <a:pt x="1008" y="930"/>
                  </a:lnTo>
                  <a:lnTo>
                    <a:pt x="1008" y="936"/>
                  </a:lnTo>
                  <a:lnTo>
                    <a:pt x="1008" y="942"/>
                  </a:lnTo>
                  <a:lnTo>
                    <a:pt x="1014" y="942"/>
                  </a:lnTo>
                  <a:lnTo>
                    <a:pt x="1014" y="948"/>
                  </a:lnTo>
                  <a:lnTo>
                    <a:pt x="1014" y="954"/>
                  </a:lnTo>
                  <a:lnTo>
                    <a:pt x="1020" y="954"/>
                  </a:lnTo>
                  <a:lnTo>
                    <a:pt x="1020" y="960"/>
                  </a:lnTo>
                  <a:lnTo>
                    <a:pt x="1020" y="966"/>
                  </a:lnTo>
                  <a:lnTo>
                    <a:pt x="1026" y="966"/>
                  </a:lnTo>
                  <a:lnTo>
                    <a:pt x="1026" y="972"/>
                  </a:lnTo>
                  <a:lnTo>
                    <a:pt x="1026" y="978"/>
                  </a:lnTo>
                  <a:lnTo>
                    <a:pt x="1032" y="978"/>
                  </a:lnTo>
                  <a:lnTo>
                    <a:pt x="1032" y="984"/>
                  </a:lnTo>
                  <a:lnTo>
                    <a:pt x="1032" y="990"/>
                  </a:lnTo>
                  <a:lnTo>
                    <a:pt x="1038" y="990"/>
                  </a:lnTo>
                  <a:lnTo>
                    <a:pt x="1038" y="996"/>
                  </a:lnTo>
                  <a:lnTo>
                    <a:pt x="1038" y="1002"/>
                  </a:lnTo>
                  <a:lnTo>
                    <a:pt x="1044" y="1002"/>
                  </a:lnTo>
                  <a:lnTo>
                    <a:pt x="1044" y="1008"/>
                  </a:lnTo>
                  <a:lnTo>
                    <a:pt x="1044" y="1014"/>
                  </a:lnTo>
                  <a:lnTo>
                    <a:pt x="1050" y="1014"/>
                  </a:lnTo>
                  <a:lnTo>
                    <a:pt x="1050" y="1020"/>
                  </a:lnTo>
                  <a:lnTo>
                    <a:pt x="1050" y="1026"/>
                  </a:lnTo>
                  <a:lnTo>
                    <a:pt x="1056" y="1032"/>
                  </a:lnTo>
                  <a:lnTo>
                    <a:pt x="1056" y="1038"/>
                  </a:lnTo>
                  <a:lnTo>
                    <a:pt x="1056" y="1044"/>
                  </a:lnTo>
                  <a:lnTo>
                    <a:pt x="1062" y="1044"/>
                  </a:lnTo>
                  <a:lnTo>
                    <a:pt x="1062" y="1050"/>
                  </a:lnTo>
                  <a:lnTo>
                    <a:pt x="1062" y="1056"/>
                  </a:lnTo>
                  <a:lnTo>
                    <a:pt x="1068" y="1056"/>
                  </a:lnTo>
                  <a:lnTo>
                    <a:pt x="1068" y="1062"/>
                  </a:lnTo>
                  <a:lnTo>
                    <a:pt x="1068" y="1068"/>
                  </a:lnTo>
                  <a:lnTo>
                    <a:pt x="1074" y="1068"/>
                  </a:lnTo>
                  <a:lnTo>
                    <a:pt x="1074" y="1074"/>
                  </a:lnTo>
                  <a:lnTo>
                    <a:pt x="1074" y="1080"/>
                  </a:lnTo>
                  <a:lnTo>
                    <a:pt x="1080" y="1080"/>
                  </a:lnTo>
                  <a:lnTo>
                    <a:pt x="1080" y="1086"/>
                  </a:lnTo>
                  <a:lnTo>
                    <a:pt x="1080" y="1092"/>
                  </a:lnTo>
                  <a:lnTo>
                    <a:pt x="1086" y="1092"/>
                  </a:lnTo>
                  <a:lnTo>
                    <a:pt x="1086" y="1098"/>
                  </a:lnTo>
                  <a:lnTo>
                    <a:pt x="1086" y="1104"/>
                  </a:lnTo>
                  <a:lnTo>
                    <a:pt x="1092" y="1104"/>
                  </a:lnTo>
                  <a:lnTo>
                    <a:pt x="1092" y="1110"/>
                  </a:lnTo>
                  <a:lnTo>
                    <a:pt x="1092" y="1116"/>
                  </a:lnTo>
                  <a:lnTo>
                    <a:pt x="1098" y="1122"/>
                  </a:lnTo>
                  <a:lnTo>
                    <a:pt x="1098" y="1128"/>
                  </a:lnTo>
                  <a:lnTo>
                    <a:pt x="1098" y="1134"/>
                  </a:lnTo>
                  <a:lnTo>
                    <a:pt x="1104" y="1134"/>
                  </a:lnTo>
                  <a:lnTo>
                    <a:pt x="1104" y="1140"/>
                  </a:lnTo>
                  <a:lnTo>
                    <a:pt x="1104" y="1146"/>
                  </a:lnTo>
                  <a:lnTo>
                    <a:pt x="1110" y="1146"/>
                  </a:lnTo>
                  <a:lnTo>
                    <a:pt x="1110" y="1152"/>
                  </a:lnTo>
                  <a:lnTo>
                    <a:pt x="1110" y="1158"/>
                  </a:lnTo>
                  <a:lnTo>
                    <a:pt x="1116" y="1158"/>
                  </a:lnTo>
                  <a:lnTo>
                    <a:pt x="1116" y="1164"/>
                  </a:lnTo>
                  <a:lnTo>
                    <a:pt x="1116" y="1170"/>
                  </a:lnTo>
                  <a:lnTo>
                    <a:pt x="1122" y="1170"/>
                  </a:lnTo>
                  <a:lnTo>
                    <a:pt x="1122" y="1176"/>
                  </a:lnTo>
                  <a:lnTo>
                    <a:pt x="1122" y="1182"/>
                  </a:lnTo>
                  <a:lnTo>
                    <a:pt x="1128" y="1182"/>
                  </a:lnTo>
                  <a:lnTo>
                    <a:pt x="1128" y="1188"/>
                  </a:lnTo>
                  <a:lnTo>
                    <a:pt x="1128" y="1194"/>
                  </a:lnTo>
                  <a:lnTo>
                    <a:pt x="1134" y="1194"/>
                  </a:lnTo>
                  <a:lnTo>
                    <a:pt x="1134" y="1200"/>
                  </a:lnTo>
                  <a:lnTo>
                    <a:pt x="1134" y="1206"/>
                  </a:lnTo>
                  <a:lnTo>
                    <a:pt x="1140" y="1206"/>
                  </a:lnTo>
                  <a:lnTo>
                    <a:pt x="1140" y="1212"/>
                  </a:lnTo>
                  <a:lnTo>
                    <a:pt x="1140" y="1218"/>
                  </a:lnTo>
                  <a:lnTo>
                    <a:pt x="1146" y="1218"/>
                  </a:lnTo>
                  <a:lnTo>
                    <a:pt x="1146" y="1224"/>
                  </a:lnTo>
                  <a:lnTo>
                    <a:pt x="1146" y="1230"/>
                  </a:lnTo>
                  <a:lnTo>
                    <a:pt x="1152" y="1236"/>
                  </a:lnTo>
                  <a:lnTo>
                    <a:pt x="1152" y="1242"/>
                  </a:lnTo>
                  <a:lnTo>
                    <a:pt x="1152" y="1248"/>
                  </a:lnTo>
                  <a:lnTo>
                    <a:pt x="1158" y="1248"/>
                  </a:lnTo>
                  <a:lnTo>
                    <a:pt x="1158" y="1254"/>
                  </a:lnTo>
                  <a:lnTo>
                    <a:pt x="1158" y="1260"/>
                  </a:lnTo>
                  <a:lnTo>
                    <a:pt x="1164" y="1260"/>
                  </a:lnTo>
                  <a:lnTo>
                    <a:pt x="1164" y="1266"/>
                  </a:lnTo>
                  <a:lnTo>
                    <a:pt x="1164" y="1272"/>
                  </a:lnTo>
                  <a:lnTo>
                    <a:pt x="1170" y="1272"/>
                  </a:lnTo>
                  <a:lnTo>
                    <a:pt x="1170" y="1278"/>
                  </a:lnTo>
                  <a:lnTo>
                    <a:pt x="1170" y="1284"/>
                  </a:lnTo>
                  <a:lnTo>
                    <a:pt x="1176" y="1284"/>
                  </a:lnTo>
                  <a:lnTo>
                    <a:pt x="1176" y="1290"/>
                  </a:lnTo>
                  <a:lnTo>
                    <a:pt x="1176" y="1296"/>
                  </a:lnTo>
                  <a:lnTo>
                    <a:pt x="1182" y="1296"/>
                  </a:lnTo>
                  <a:lnTo>
                    <a:pt x="1182" y="1302"/>
                  </a:lnTo>
                  <a:lnTo>
                    <a:pt x="1182" y="1308"/>
                  </a:lnTo>
                  <a:lnTo>
                    <a:pt x="1188" y="1308"/>
                  </a:lnTo>
                  <a:lnTo>
                    <a:pt x="1188" y="1314"/>
                  </a:lnTo>
                  <a:lnTo>
                    <a:pt x="1188" y="1320"/>
                  </a:lnTo>
                  <a:lnTo>
                    <a:pt x="1194" y="1326"/>
                  </a:lnTo>
                  <a:lnTo>
                    <a:pt x="1194" y="1332"/>
                  </a:lnTo>
                  <a:lnTo>
                    <a:pt x="1194" y="1338"/>
                  </a:lnTo>
                  <a:lnTo>
                    <a:pt x="1200" y="1338"/>
                  </a:lnTo>
                  <a:lnTo>
                    <a:pt x="1200" y="1344"/>
                  </a:lnTo>
                  <a:lnTo>
                    <a:pt x="1200" y="1350"/>
                  </a:lnTo>
                  <a:lnTo>
                    <a:pt x="1206" y="1350"/>
                  </a:lnTo>
                  <a:lnTo>
                    <a:pt x="1206" y="1356"/>
                  </a:lnTo>
                  <a:lnTo>
                    <a:pt x="1206" y="1362"/>
                  </a:lnTo>
                  <a:lnTo>
                    <a:pt x="1212" y="1362"/>
                  </a:lnTo>
                  <a:lnTo>
                    <a:pt x="1212" y="1368"/>
                  </a:lnTo>
                  <a:lnTo>
                    <a:pt x="1212" y="1374"/>
                  </a:lnTo>
                  <a:lnTo>
                    <a:pt x="1218" y="1374"/>
                  </a:lnTo>
                  <a:lnTo>
                    <a:pt x="1218" y="1380"/>
                  </a:lnTo>
                  <a:lnTo>
                    <a:pt x="1218" y="1386"/>
                  </a:lnTo>
                  <a:lnTo>
                    <a:pt x="1224" y="1386"/>
                  </a:lnTo>
                  <a:lnTo>
                    <a:pt x="1224" y="1392"/>
                  </a:lnTo>
                  <a:lnTo>
                    <a:pt x="1224" y="1398"/>
                  </a:lnTo>
                  <a:lnTo>
                    <a:pt x="1230" y="1398"/>
                  </a:lnTo>
                  <a:lnTo>
                    <a:pt x="1230" y="1404"/>
                  </a:lnTo>
                  <a:lnTo>
                    <a:pt x="1230" y="1410"/>
                  </a:lnTo>
                  <a:lnTo>
                    <a:pt x="1236" y="1410"/>
                  </a:lnTo>
                  <a:lnTo>
                    <a:pt x="1236" y="1416"/>
                  </a:lnTo>
                  <a:lnTo>
                    <a:pt x="1236" y="1422"/>
                  </a:lnTo>
                  <a:lnTo>
                    <a:pt x="1242" y="1428"/>
                  </a:lnTo>
                  <a:lnTo>
                    <a:pt x="1242" y="1434"/>
                  </a:lnTo>
                  <a:lnTo>
                    <a:pt x="1248" y="1440"/>
                  </a:lnTo>
                  <a:lnTo>
                    <a:pt x="1248" y="1446"/>
                  </a:lnTo>
                  <a:lnTo>
                    <a:pt x="1248" y="1452"/>
                  </a:lnTo>
                  <a:lnTo>
                    <a:pt x="1254" y="1452"/>
                  </a:lnTo>
                  <a:lnTo>
                    <a:pt x="1254" y="1458"/>
                  </a:lnTo>
                  <a:lnTo>
                    <a:pt x="1254" y="1464"/>
                  </a:lnTo>
                  <a:lnTo>
                    <a:pt x="1260" y="1464"/>
                  </a:lnTo>
                  <a:lnTo>
                    <a:pt x="1260" y="1470"/>
                  </a:lnTo>
                  <a:lnTo>
                    <a:pt x="1260" y="1476"/>
                  </a:lnTo>
                  <a:lnTo>
                    <a:pt x="1266" y="1476"/>
                  </a:lnTo>
                  <a:lnTo>
                    <a:pt x="1266" y="1482"/>
                  </a:lnTo>
                  <a:lnTo>
                    <a:pt x="1266" y="1488"/>
                  </a:lnTo>
                  <a:lnTo>
                    <a:pt x="1272" y="1488"/>
                  </a:lnTo>
                  <a:lnTo>
                    <a:pt x="1272" y="1494"/>
                  </a:lnTo>
                  <a:lnTo>
                    <a:pt x="1272" y="1500"/>
                  </a:lnTo>
                  <a:lnTo>
                    <a:pt x="1278" y="1500"/>
                  </a:lnTo>
                  <a:lnTo>
                    <a:pt x="1278" y="1506"/>
                  </a:lnTo>
                  <a:lnTo>
                    <a:pt x="1284" y="1506"/>
                  </a:lnTo>
                  <a:lnTo>
                    <a:pt x="1284" y="1500"/>
                  </a:lnTo>
                  <a:lnTo>
                    <a:pt x="1290" y="1500"/>
                  </a:lnTo>
                  <a:lnTo>
                    <a:pt x="1290" y="1494"/>
                  </a:lnTo>
                  <a:lnTo>
                    <a:pt x="1290" y="1488"/>
                  </a:lnTo>
                  <a:lnTo>
                    <a:pt x="1296" y="1488"/>
                  </a:lnTo>
                  <a:lnTo>
                    <a:pt x="1296" y="1482"/>
                  </a:lnTo>
                  <a:lnTo>
                    <a:pt x="1296" y="1476"/>
                  </a:lnTo>
                  <a:lnTo>
                    <a:pt x="1302" y="1476"/>
                  </a:lnTo>
                  <a:lnTo>
                    <a:pt x="1302" y="1470"/>
                  </a:lnTo>
                  <a:lnTo>
                    <a:pt x="1302" y="1464"/>
                  </a:lnTo>
                  <a:lnTo>
                    <a:pt x="1308" y="1464"/>
                  </a:lnTo>
                  <a:lnTo>
                    <a:pt x="1308" y="1458"/>
                  </a:lnTo>
                  <a:lnTo>
                    <a:pt x="1308" y="1452"/>
                  </a:lnTo>
                  <a:lnTo>
                    <a:pt x="1314" y="1452"/>
                  </a:lnTo>
                  <a:lnTo>
                    <a:pt x="1314" y="1446"/>
                  </a:lnTo>
                  <a:lnTo>
                    <a:pt x="1314" y="1440"/>
                  </a:lnTo>
                  <a:lnTo>
                    <a:pt x="1320" y="1434"/>
                  </a:lnTo>
                  <a:lnTo>
                    <a:pt x="1320" y="1428"/>
                  </a:lnTo>
                  <a:lnTo>
                    <a:pt x="1326" y="1422"/>
                  </a:lnTo>
                  <a:lnTo>
                    <a:pt x="1326" y="1416"/>
                  </a:lnTo>
                  <a:lnTo>
                    <a:pt x="1326" y="1410"/>
                  </a:lnTo>
                  <a:lnTo>
                    <a:pt x="1332" y="1410"/>
                  </a:lnTo>
                  <a:lnTo>
                    <a:pt x="1332" y="1404"/>
                  </a:lnTo>
                  <a:lnTo>
                    <a:pt x="1332" y="1398"/>
                  </a:lnTo>
                  <a:lnTo>
                    <a:pt x="1338" y="1398"/>
                  </a:lnTo>
                  <a:lnTo>
                    <a:pt x="1338" y="1392"/>
                  </a:lnTo>
                  <a:lnTo>
                    <a:pt x="1338" y="1386"/>
                  </a:lnTo>
                  <a:lnTo>
                    <a:pt x="1344" y="1386"/>
                  </a:lnTo>
                  <a:lnTo>
                    <a:pt x="1344" y="1380"/>
                  </a:lnTo>
                  <a:lnTo>
                    <a:pt x="1344" y="1374"/>
                  </a:lnTo>
                  <a:lnTo>
                    <a:pt x="1350" y="1374"/>
                  </a:lnTo>
                  <a:lnTo>
                    <a:pt x="1350" y="1368"/>
                  </a:lnTo>
                  <a:lnTo>
                    <a:pt x="1350" y="1362"/>
                  </a:lnTo>
                  <a:lnTo>
                    <a:pt x="1356" y="1362"/>
                  </a:lnTo>
                  <a:lnTo>
                    <a:pt x="1356" y="1356"/>
                  </a:lnTo>
                  <a:lnTo>
                    <a:pt x="1356" y="1350"/>
                  </a:lnTo>
                  <a:lnTo>
                    <a:pt x="1362" y="1350"/>
                  </a:lnTo>
                  <a:lnTo>
                    <a:pt x="1362" y="1344"/>
                  </a:lnTo>
                  <a:lnTo>
                    <a:pt x="1362" y="1338"/>
                  </a:lnTo>
                  <a:lnTo>
                    <a:pt x="1368" y="1338"/>
                  </a:lnTo>
                  <a:lnTo>
                    <a:pt x="1368" y="1332"/>
                  </a:lnTo>
                  <a:lnTo>
                    <a:pt x="1368" y="1326"/>
                  </a:lnTo>
                  <a:lnTo>
                    <a:pt x="1374" y="1320"/>
                  </a:lnTo>
                  <a:lnTo>
                    <a:pt x="1374" y="1314"/>
                  </a:lnTo>
                  <a:lnTo>
                    <a:pt x="1374" y="1308"/>
                  </a:lnTo>
                  <a:lnTo>
                    <a:pt x="1380" y="1308"/>
                  </a:lnTo>
                  <a:lnTo>
                    <a:pt x="1380" y="1302"/>
                  </a:lnTo>
                  <a:lnTo>
                    <a:pt x="1380" y="1296"/>
                  </a:lnTo>
                  <a:lnTo>
                    <a:pt x="1386" y="1296"/>
                  </a:lnTo>
                  <a:lnTo>
                    <a:pt x="1386" y="1290"/>
                  </a:lnTo>
                  <a:lnTo>
                    <a:pt x="1386" y="1284"/>
                  </a:lnTo>
                  <a:lnTo>
                    <a:pt x="1392" y="1284"/>
                  </a:lnTo>
                  <a:lnTo>
                    <a:pt x="1392" y="1278"/>
                  </a:lnTo>
                  <a:lnTo>
                    <a:pt x="1392" y="1272"/>
                  </a:lnTo>
                  <a:lnTo>
                    <a:pt x="1398" y="1272"/>
                  </a:lnTo>
                  <a:lnTo>
                    <a:pt x="1398" y="1266"/>
                  </a:lnTo>
                  <a:lnTo>
                    <a:pt x="1398" y="1260"/>
                  </a:lnTo>
                  <a:lnTo>
                    <a:pt x="1404" y="1260"/>
                  </a:lnTo>
                  <a:lnTo>
                    <a:pt x="1404" y="1254"/>
                  </a:lnTo>
                  <a:lnTo>
                    <a:pt x="1404" y="1248"/>
                  </a:lnTo>
                  <a:lnTo>
                    <a:pt x="1410" y="1248"/>
                  </a:lnTo>
                  <a:lnTo>
                    <a:pt x="1410" y="1242"/>
                  </a:lnTo>
                  <a:lnTo>
                    <a:pt x="1410" y="1236"/>
                  </a:lnTo>
                  <a:lnTo>
                    <a:pt x="1416" y="1230"/>
                  </a:lnTo>
                  <a:lnTo>
                    <a:pt x="1416" y="1224"/>
                  </a:lnTo>
                  <a:lnTo>
                    <a:pt x="1416" y="1218"/>
                  </a:lnTo>
                  <a:lnTo>
                    <a:pt x="1422" y="1218"/>
                  </a:lnTo>
                  <a:lnTo>
                    <a:pt x="1422" y="1212"/>
                  </a:lnTo>
                  <a:lnTo>
                    <a:pt x="1422" y="1206"/>
                  </a:lnTo>
                  <a:lnTo>
                    <a:pt x="1428" y="1206"/>
                  </a:lnTo>
                  <a:lnTo>
                    <a:pt x="1428" y="1200"/>
                  </a:lnTo>
                  <a:lnTo>
                    <a:pt x="1428" y="1194"/>
                  </a:lnTo>
                  <a:lnTo>
                    <a:pt x="1434" y="1194"/>
                  </a:lnTo>
                  <a:lnTo>
                    <a:pt x="1434" y="1188"/>
                  </a:lnTo>
                  <a:lnTo>
                    <a:pt x="1434" y="1182"/>
                  </a:lnTo>
                  <a:lnTo>
                    <a:pt x="1440" y="1182"/>
                  </a:lnTo>
                  <a:lnTo>
                    <a:pt x="1440" y="1176"/>
                  </a:lnTo>
                  <a:lnTo>
                    <a:pt x="1440" y="1170"/>
                  </a:lnTo>
                  <a:lnTo>
                    <a:pt x="1446" y="1170"/>
                  </a:lnTo>
                  <a:lnTo>
                    <a:pt x="1446" y="1164"/>
                  </a:lnTo>
                  <a:lnTo>
                    <a:pt x="1446" y="1158"/>
                  </a:lnTo>
                  <a:lnTo>
                    <a:pt x="1452" y="1158"/>
                  </a:lnTo>
                  <a:lnTo>
                    <a:pt x="1452" y="1152"/>
                  </a:lnTo>
                  <a:lnTo>
                    <a:pt x="1452" y="1146"/>
                  </a:lnTo>
                  <a:lnTo>
                    <a:pt x="1458" y="1146"/>
                  </a:lnTo>
                  <a:lnTo>
                    <a:pt x="1458" y="1140"/>
                  </a:lnTo>
                  <a:lnTo>
                    <a:pt x="1458" y="1134"/>
                  </a:lnTo>
                  <a:lnTo>
                    <a:pt x="1464" y="1134"/>
                  </a:lnTo>
                  <a:lnTo>
                    <a:pt x="1464" y="1128"/>
                  </a:lnTo>
                  <a:lnTo>
                    <a:pt x="1464" y="1122"/>
                  </a:lnTo>
                  <a:lnTo>
                    <a:pt x="1470" y="1116"/>
                  </a:lnTo>
                  <a:lnTo>
                    <a:pt x="1470" y="1110"/>
                  </a:lnTo>
                  <a:lnTo>
                    <a:pt x="1470" y="1104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6" y="1092"/>
                  </a:lnTo>
                  <a:lnTo>
                    <a:pt x="1482" y="1092"/>
                  </a:lnTo>
                  <a:lnTo>
                    <a:pt x="1482" y="1086"/>
                  </a:lnTo>
                  <a:lnTo>
                    <a:pt x="1482" y="1080"/>
                  </a:lnTo>
                  <a:lnTo>
                    <a:pt x="1488" y="1080"/>
                  </a:lnTo>
                  <a:lnTo>
                    <a:pt x="1488" y="1074"/>
                  </a:lnTo>
                  <a:lnTo>
                    <a:pt x="1488" y="1068"/>
                  </a:lnTo>
                  <a:lnTo>
                    <a:pt x="1494" y="1068"/>
                  </a:lnTo>
                  <a:lnTo>
                    <a:pt x="1494" y="1062"/>
                  </a:lnTo>
                  <a:lnTo>
                    <a:pt x="1494" y="1056"/>
                  </a:lnTo>
                  <a:lnTo>
                    <a:pt x="1500" y="1056"/>
                  </a:lnTo>
                  <a:lnTo>
                    <a:pt x="1500" y="1050"/>
                  </a:lnTo>
                  <a:lnTo>
                    <a:pt x="1500" y="1044"/>
                  </a:lnTo>
                  <a:lnTo>
                    <a:pt x="1506" y="1044"/>
                  </a:lnTo>
                  <a:lnTo>
                    <a:pt x="1506" y="1038"/>
                  </a:lnTo>
                  <a:lnTo>
                    <a:pt x="1506" y="1032"/>
                  </a:lnTo>
                  <a:lnTo>
                    <a:pt x="1512" y="1026"/>
                  </a:lnTo>
                  <a:lnTo>
                    <a:pt x="1512" y="1020"/>
                  </a:lnTo>
                  <a:lnTo>
                    <a:pt x="1512" y="1014"/>
                  </a:lnTo>
                  <a:lnTo>
                    <a:pt x="1518" y="1014"/>
                  </a:lnTo>
                  <a:lnTo>
                    <a:pt x="1518" y="1008"/>
                  </a:lnTo>
                  <a:lnTo>
                    <a:pt x="1518" y="1002"/>
                  </a:lnTo>
                  <a:lnTo>
                    <a:pt x="1524" y="1002"/>
                  </a:lnTo>
                  <a:lnTo>
                    <a:pt x="1524" y="996"/>
                  </a:lnTo>
                  <a:lnTo>
                    <a:pt x="1524" y="990"/>
                  </a:lnTo>
                  <a:lnTo>
                    <a:pt x="1530" y="990"/>
                  </a:lnTo>
                  <a:lnTo>
                    <a:pt x="1530" y="984"/>
                  </a:lnTo>
                  <a:lnTo>
                    <a:pt x="1530" y="978"/>
                  </a:lnTo>
                  <a:lnTo>
                    <a:pt x="1536" y="978"/>
                  </a:lnTo>
                  <a:lnTo>
                    <a:pt x="1536" y="972"/>
                  </a:lnTo>
                  <a:lnTo>
                    <a:pt x="1536" y="966"/>
                  </a:lnTo>
                  <a:lnTo>
                    <a:pt x="1542" y="966"/>
                  </a:lnTo>
                  <a:lnTo>
                    <a:pt x="1542" y="960"/>
                  </a:lnTo>
                  <a:lnTo>
                    <a:pt x="1542" y="954"/>
                  </a:lnTo>
                  <a:lnTo>
                    <a:pt x="1548" y="954"/>
                  </a:lnTo>
                  <a:lnTo>
                    <a:pt x="1548" y="948"/>
                  </a:lnTo>
                  <a:lnTo>
                    <a:pt x="1548" y="942"/>
                  </a:lnTo>
                  <a:lnTo>
                    <a:pt x="1554" y="942"/>
                  </a:lnTo>
                  <a:lnTo>
                    <a:pt x="1554" y="936"/>
                  </a:lnTo>
                  <a:lnTo>
                    <a:pt x="1554" y="930"/>
                  </a:lnTo>
                  <a:lnTo>
                    <a:pt x="1560" y="924"/>
                  </a:lnTo>
                  <a:lnTo>
                    <a:pt x="1560" y="918"/>
                  </a:lnTo>
                  <a:lnTo>
                    <a:pt x="1566" y="912"/>
                  </a:lnTo>
                  <a:lnTo>
                    <a:pt x="1566" y="906"/>
                  </a:lnTo>
                  <a:lnTo>
                    <a:pt x="1566" y="900"/>
                  </a:lnTo>
                  <a:lnTo>
                    <a:pt x="1572" y="900"/>
                  </a:lnTo>
                  <a:lnTo>
                    <a:pt x="1572" y="894"/>
                  </a:lnTo>
                  <a:lnTo>
                    <a:pt x="1572" y="888"/>
                  </a:lnTo>
                  <a:lnTo>
                    <a:pt x="1578" y="888"/>
                  </a:lnTo>
                  <a:lnTo>
                    <a:pt x="1578" y="882"/>
                  </a:lnTo>
                  <a:lnTo>
                    <a:pt x="1578" y="876"/>
                  </a:lnTo>
                  <a:lnTo>
                    <a:pt x="1584" y="876"/>
                  </a:lnTo>
                  <a:lnTo>
                    <a:pt x="1584" y="870"/>
                  </a:lnTo>
                  <a:lnTo>
                    <a:pt x="1584" y="864"/>
                  </a:lnTo>
                  <a:lnTo>
                    <a:pt x="1590" y="864"/>
                  </a:lnTo>
                  <a:lnTo>
                    <a:pt x="1590" y="858"/>
                  </a:lnTo>
                  <a:lnTo>
                    <a:pt x="1590" y="852"/>
                  </a:lnTo>
                  <a:lnTo>
                    <a:pt x="1596" y="852"/>
                  </a:lnTo>
                  <a:lnTo>
                    <a:pt x="1596" y="846"/>
                  </a:lnTo>
                  <a:lnTo>
                    <a:pt x="1596" y="840"/>
                  </a:lnTo>
                  <a:lnTo>
                    <a:pt x="1602" y="834"/>
                  </a:lnTo>
                  <a:lnTo>
                    <a:pt x="1602" y="828"/>
                  </a:lnTo>
                  <a:lnTo>
                    <a:pt x="1608" y="822"/>
                  </a:lnTo>
                  <a:lnTo>
                    <a:pt x="1608" y="816"/>
                  </a:lnTo>
                  <a:lnTo>
                    <a:pt x="1608" y="810"/>
                  </a:lnTo>
                  <a:lnTo>
                    <a:pt x="1614" y="810"/>
                  </a:lnTo>
                  <a:lnTo>
                    <a:pt x="1614" y="804"/>
                  </a:lnTo>
                  <a:lnTo>
                    <a:pt x="1614" y="798"/>
                  </a:lnTo>
                  <a:lnTo>
                    <a:pt x="1620" y="798"/>
                  </a:lnTo>
                  <a:lnTo>
                    <a:pt x="1620" y="792"/>
                  </a:lnTo>
                  <a:lnTo>
                    <a:pt x="1620" y="786"/>
                  </a:lnTo>
                  <a:lnTo>
                    <a:pt x="1626" y="786"/>
                  </a:lnTo>
                  <a:lnTo>
                    <a:pt x="1626" y="780"/>
                  </a:lnTo>
                  <a:lnTo>
                    <a:pt x="1626" y="774"/>
                  </a:lnTo>
                  <a:lnTo>
                    <a:pt x="1632" y="774"/>
                  </a:lnTo>
                  <a:lnTo>
                    <a:pt x="1632" y="768"/>
                  </a:lnTo>
                  <a:lnTo>
                    <a:pt x="1632" y="762"/>
                  </a:lnTo>
                  <a:lnTo>
                    <a:pt x="1638" y="762"/>
                  </a:lnTo>
                  <a:lnTo>
                    <a:pt x="1638" y="756"/>
                  </a:lnTo>
                  <a:lnTo>
                    <a:pt x="1638" y="750"/>
                  </a:lnTo>
                  <a:lnTo>
                    <a:pt x="1644" y="750"/>
                  </a:lnTo>
                  <a:lnTo>
                    <a:pt x="1644" y="744"/>
                  </a:lnTo>
                  <a:lnTo>
                    <a:pt x="1644" y="738"/>
                  </a:lnTo>
                  <a:lnTo>
                    <a:pt x="1644" y="732"/>
                  </a:lnTo>
                  <a:lnTo>
                    <a:pt x="1650" y="732"/>
                  </a:lnTo>
                  <a:lnTo>
                    <a:pt x="1650" y="726"/>
                  </a:lnTo>
                  <a:lnTo>
                    <a:pt x="1650" y="720"/>
                  </a:lnTo>
                  <a:lnTo>
                    <a:pt x="1650" y="714"/>
                  </a:lnTo>
                  <a:lnTo>
                    <a:pt x="1656" y="708"/>
                  </a:lnTo>
                  <a:lnTo>
                    <a:pt x="1656" y="702"/>
                  </a:lnTo>
                  <a:lnTo>
                    <a:pt x="1656" y="696"/>
                  </a:lnTo>
                  <a:lnTo>
                    <a:pt x="1656" y="690"/>
                  </a:lnTo>
                  <a:lnTo>
                    <a:pt x="1662" y="684"/>
                  </a:lnTo>
                  <a:lnTo>
                    <a:pt x="1662" y="678"/>
                  </a:lnTo>
                  <a:lnTo>
                    <a:pt x="1662" y="672"/>
                  </a:lnTo>
                  <a:lnTo>
                    <a:pt x="1662" y="666"/>
                  </a:lnTo>
                  <a:lnTo>
                    <a:pt x="1662" y="660"/>
                  </a:lnTo>
                  <a:lnTo>
                    <a:pt x="1662" y="654"/>
                  </a:lnTo>
                  <a:lnTo>
                    <a:pt x="1668" y="648"/>
                  </a:lnTo>
                  <a:lnTo>
                    <a:pt x="1668" y="642"/>
                  </a:lnTo>
                  <a:lnTo>
                    <a:pt x="1668" y="636"/>
                  </a:lnTo>
                  <a:lnTo>
                    <a:pt x="1668" y="630"/>
                  </a:lnTo>
                  <a:lnTo>
                    <a:pt x="1668" y="624"/>
                  </a:lnTo>
                  <a:lnTo>
                    <a:pt x="1668" y="618"/>
                  </a:lnTo>
                  <a:lnTo>
                    <a:pt x="1674" y="618"/>
                  </a:lnTo>
                  <a:lnTo>
                    <a:pt x="1674" y="612"/>
                  </a:lnTo>
                  <a:lnTo>
                    <a:pt x="1674" y="606"/>
                  </a:lnTo>
                  <a:lnTo>
                    <a:pt x="1674" y="600"/>
                  </a:lnTo>
                  <a:lnTo>
                    <a:pt x="1674" y="594"/>
                  </a:lnTo>
                  <a:lnTo>
                    <a:pt x="1674" y="588"/>
                  </a:lnTo>
                  <a:lnTo>
                    <a:pt x="1674" y="582"/>
                  </a:lnTo>
                  <a:lnTo>
                    <a:pt x="1674" y="576"/>
                  </a:lnTo>
                  <a:lnTo>
                    <a:pt x="1680" y="570"/>
                  </a:lnTo>
                  <a:lnTo>
                    <a:pt x="1680" y="564"/>
                  </a:lnTo>
                  <a:lnTo>
                    <a:pt x="1680" y="558"/>
                  </a:lnTo>
                  <a:lnTo>
                    <a:pt x="1680" y="552"/>
                  </a:lnTo>
                  <a:lnTo>
                    <a:pt x="1680" y="546"/>
                  </a:lnTo>
                  <a:lnTo>
                    <a:pt x="1680" y="540"/>
                  </a:lnTo>
                  <a:lnTo>
                    <a:pt x="1680" y="534"/>
                  </a:lnTo>
                  <a:lnTo>
                    <a:pt x="1680" y="528"/>
                  </a:lnTo>
                  <a:lnTo>
                    <a:pt x="1686" y="522"/>
                  </a:lnTo>
                  <a:lnTo>
                    <a:pt x="1686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86" y="498"/>
                  </a:lnTo>
                  <a:lnTo>
                    <a:pt x="1686" y="492"/>
                  </a:lnTo>
                  <a:lnTo>
                    <a:pt x="1686" y="486"/>
                  </a:lnTo>
                  <a:lnTo>
                    <a:pt x="1686" y="480"/>
                  </a:lnTo>
                  <a:lnTo>
                    <a:pt x="1686" y="474"/>
                  </a:lnTo>
                  <a:lnTo>
                    <a:pt x="1686" y="468"/>
                  </a:lnTo>
                  <a:lnTo>
                    <a:pt x="1692" y="462"/>
                  </a:lnTo>
                  <a:lnTo>
                    <a:pt x="1692" y="456"/>
                  </a:lnTo>
                  <a:lnTo>
                    <a:pt x="1692" y="450"/>
                  </a:lnTo>
                  <a:lnTo>
                    <a:pt x="1692" y="444"/>
                  </a:lnTo>
                  <a:lnTo>
                    <a:pt x="1692" y="438"/>
                  </a:lnTo>
                  <a:lnTo>
                    <a:pt x="1692" y="432"/>
                  </a:lnTo>
                  <a:lnTo>
                    <a:pt x="1692" y="426"/>
                  </a:lnTo>
                  <a:lnTo>
                    <a:pt x="1692" y="420"/>
                  </a:lnTo>
                  <a:lnTo>
                    <a:pt x="1692" y="414"/>
                  </a:lnTo>
                  <a:lnTo>
                    <a:pt x="1692" y="408"/>
                  </a:lnTo>
                  <a:lnTo>
                    <a:pt x="1698" y="402"/>
                  </a:lnTo>
                  <a:lnTo>
                    <a:pt x="1698" y="396"/>
                  </a:lnTo>
                  <a:lnTo>
                    <a:pt x="1698" y="384"/>
                  </a:lnTo>
                  <a:lnTo>
                    <a:pt x="1698" y="378"/>
                  </a:lnTo>
                  <a:lnTo>
                    <a:pt x="1698" y="372"/>
                  </a:lnTo>
                  <a:lnTo>
                    <a:pt x="1698" y="366"/>
                  </a:lnTo>
                  <a:lnTo>
                    <a:pt x="1698" y="360"/>
                  </a:lnTo>
                  <a:lnTo>
                    <a:pt x="1698" y="354"/>
                  </a:lnTo>
                  <a:lnTo>
                    <a:pt x="1698" y="348"/>
                  </a:lnTo>
                  <a:lnTo>
                    <a:pt x="1698" y="342"/>
                  </a:lnTo>
                  <a:lnTo>
                    <a:pt x="1704" y="342"/>
                  </a:lnTo>
                  <a:lnTo>
                    <a:pt x="1704" y="336"/>
                  </a:lnTo>
                  <a:lnTo>
                    <a:pt x="1704" y="330"/>
                  </a:lnTo>
                  <a:lnTo>
                    <a:pt x="1704" y="324"/>
                  </a:lnTo>
                  <a:lnTo>
                    <a:pt x="1704" y="318"/>
                  </a:lnTo>
                  <a:lnTo>
                    <a:pt x="1704" y="312"/>
                  </a:lnTo>
                  <a:lnTo>
                    <a:pt x="1704" y="306"/>
                  </a:lnTo>
                  <a:lnTo>
                    <a:pt x="1704" y="300"/>
                  </a:lnTo>
                  <a:lnTo>
                    <a:pt x="1704" y="294"/>
                  </a:lnTo>
                  <a:lnTo>
                    <a:pt x="1704" y="288"/>
                  </a:lnTo>
                  <a:lnTo>
                    <a:pt x="1704" y="282"/>
                  </a:lnTo>
                  <a:lnTo>
                    <a:pt x="1710" y="276"/>
                  </a:lnTo>
                  <a:lnTo>
                    <a:pt x="1710" y="270"/>
                  </a:lnTo>
                  <a:lnTo>
                    <a:pt x="1710" y="264"/>
                  </a:lnTo>
                  <a:lnTo>
                    <a:pt x="1710" y="258"/>
                  </a:lnTo>
                  <a:lnTo>
                    <a:pt x="1710" y="252"/>
                  </a:lnTo>
                  <a:lnTo>
                    <a:pt x="1710" y="246"/>
                  </a:lnTo>
                  <a:lnTo>
                    <a:pt x="1710" y="240"/>
                  </a:lnTo>
                  <a:lnTo>
                    <a:pt x="1710" y="234"/>
                  </a:lnTo>
                  <a:lnTo>
                    <a:pt x="1710" y="228"/>
                  </a:lnTo>
                  <a:lnTo>
                    <a:pt x="1710" y="222"/>
                  </a:lnTo>
                  <a:lnTo>
                    <a:pt x="1716" y="216"/>
                  </a:lnTo>
                  <a:lnTo>
                    <a:pt x="1716" y="210"/>
                  </a:lnTo>
                  <a:lnTo>
                    <a:pt x="1716" y="204"/>
                  </a:lnTo>
                  <a:lnTo>
                    <a:pt x="1716" y="198"/>
                  </a:lnTo>
                  <a:lnTo>
                    <a:pt x="1716" y="192"/>
                  </a:lnTo>
                  <a:lnTo>
                    <a:pt x="1716" y="186"/>
                  </a:lnTo>
                  <a:lnTo>
                    <a:pt x="1716" y="180"/>
                  </a:lnTo>
                  <a:lnTo>
                    <a:pt x="1716" y="174"/>
                  </a:lnTo>
                  <a:lnTo>
                    <a:pt x="1722" y="168"/>
                  </a:lnTo>
                  <a:lnTo>
                    <a:pt x="1722" y="162"/>
                  </a:lnTo>
                  <a:lnTo>
                    <a:pt x="1722" y="156"/>
                  </a:lnTo>
                  <a:lnTo>
                    <a:pt x="1722" y="150"/>
                  </a:lnTo>
                  <a:lnTo>
                    <a:pt x="1722" y="144"/>
                  </a:lnTo>
                  <a:lnTo>
                    <a:pt x="1722" y="138"/>
                  </a:lnTo>
                  <a:lnTo>
                    <a:pt x="1722" y="132"/>
                  </a:lnTo>
                  <a:lnTo>
                    <a:pt x="1722" y="126"/>
                  </a:lnTo>
                  <a:lnTo>
                    <a:pt x="1728" y="126"/>
                  </a:lnTo>
                  <a:lnTo>
                    <a:pt x="1728" y="120"/>
                  </a:lnTo>
                  <a:lnTo>
                    <a:pt x="1728" y="114"/>
                  </a:lnTo>
                  <a:lnTo>
                    <a:pt x="1728" y="108"/>
                  </a:lnTo>
                  <a:lnTo>
                    <a:pt x="1728" y="102"/>
                  </a:lnTo>
                  <a:lnTo>
                    <a:pt x="1728" y="96"/>
                  </a:lnTo>
                  <a:lnTo>
                    <a:pt x="1728" y="90"/>
                  </a:lnTo>
                  <a:lnTo>
                    <a:pt x="1734" y="84"/>
                  </a:lnTo>
                  <a:lnTo>
                    <a:pt x="1734" y="78"/>
                  </a:lnTo>
                  <a:lnTo>
                    <a:pt x="1734" y="72"/>
                  </a:lnTo>
                  <a:lnTo>
                    <a:pt x="1734" y="66"/>
                  </a:lnTo>
                  <a:lnTo>
                    <a:pt x="1734" y="60"/>
                  </a:lnTo>
                  <a:lnTo>
                    <a:pt x="1734" y="54"/>
                  </a:lnTo>
                  <a:lnTo>
                    <a:pt x="1740" y="54"/>
                  </a:lnTo>
                  <a:lnTo>
                    <a:pt x="1740" y="48"/>
                  </a:lnTo>
                  <a:lnTo>
                    <a:pt x="1740" y="42"/>
                  </a:lnTo>
                  <a:lnTo>
                    <a:pt x="1740" y="36"/>
                  </a:lnTo>
                  <a:lnTo>
                    <a:pt x="1740" y="30"/>
                  </a:lnTo>
                  <a:lnTo>
                    <a:pt x="1746" y="30"/>
                  </a:lnTo>
                  <a:lnTo>
                    <a:pt x="1746" y="24"/>
                  </a:lnTo>
                  <a:lnTo>
                    <a:pt x="1746" y="18"/>
                  </a:lnTo>
                  <a:lnTo>
                    <a:pt x="1746" y="12"/>
                  </a:lnTo>
                  <a:lnTo>
                    <a:pt x="1752" y="12"/>
                  </a:lnTo>
                  <a:lnTo>
                    <a:pt x="1752" y="6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0" y="6"/>
                  </a:lnTo>
                  <a:lnTo>
                    <a:pt x="1770" y="12"/>
                  </a:lnTo>
                  <a:lnTo>
                    <a:pt x="1776" y="12"/>
                  </a:lnTo>
                  <a:lnTo>
                    <a:pt x="1776" y="18"/>
                  </a:lnTo>
                  <a:lnTo>
                    <a:pt x="1776" y="24"/>
                  </a:lnTo>
                  <a:lnTo>
                    <a:pt x="1776" y="30"/>
                  </a:lnTo>
                  <a:lnTo>
                    <a:pt x="1782" y="30"/>
                  </a:lnTo>
                  <a:lnTo>
                    <a:pt x="1782" y="36"/>
                  </a:lnTo>
                  <a:lnTo>
                    <a:pt x="1782" y="42"/>
                  </a:lnTo>
                  <a:lnTo>
                    <a:pt x="1782" y="48"/>
                  </a:lnTo>
                  <a:lnTo>
                    <a:pt x="1782" y="54"/>
                  </a:lnTo>
                  <a:lnTo>
                    <a:pt x="1788" y="54"/>
                  </a:lnTo>
                  <a:lnTo>
                    <a:pt x="1788" y="60"/>
                  </a:lnTo>
                  <a:lnTo>
                    <a:pt x="1788" y="66"/>
                  </a:lnTo>
                  <a:lnTo>
                    <a:pt x="1788" y="72"/>
                  </a:lnTo>
                  <a:lnTo>
                    <a:pt x="1788" y="78"/>
                  </a:lnTo>
                  <a:lnTo>
                    <a:pt x="1788" y="84"/>
                  </a:lnTo>
                  <a:lnTo>
                    <a:pt x="1794" y="84"/>
                  </a:lnTo>
                  <a:lnTo>
                    <a:pt x="1794" y="90"/>
                  </a:lnTo>
                  <a:lnTo>
                    <a:pt x="1794" y="96"/>
                  </a:lnTo>
                  <a:lnTo>
                    <a:pt x="1794" y="102"/>
                  </a:lnTo>
                  <a:lnTo>
                    <a:pt x="1794" y="108"/>
                  </a:lnTo>
                  <a:lnTo>
                    <a:pt x="1794" y="114"/>
                  </a:lnTo>
                  <a:lnTo>
                    <a:pt x="1794" y="120"/>
                  </a:lnTo>
                  <a:lnTo>
                    <a:pt x="1800" y="126"/>
                  </a:lnTo>
                  <a:lnTo>
                    <a:pt x="1800" y="132"/>
                  </a:lnTo>
                  <a:lnTo>
                    <a:pt x="1800" y="138"/>
                  </a:lnTo>
                  <a:lnTo>
                    <a:pt x="1800" y="144"/>
                  </a:lnTo>
                  <a:lnTo>
                    <a:pt x="1800" y="150"/>
                  </a:lnTo>
                  <a:lnTo>
                    <a:pt x="1800" y="156"/>
                  </a:lnTo>
                  <a:lnTo>
                    <a:pt x="1800" y="162"/>
                  </a:lnTo>
                  <a:lnTo>
                    <a:pt x="1800" y="168"/>
                  </a:lnTo>
                  <a:lnTo>
                    <a:pt x="1806" y="174"/>
                  </a:lnTo>
                  <a:lnTo>
                    <a:pt x="1806" y="180"/>
                  </a:lnTo>
                  <a:lnTo>
                    <a:pt x="1806" y="186"/>
                  </a:lnTo>
                  <a:lnTo>
                    <a:pt x="1806" y="192"/>
                  </a:lnTo>
                  <a:lnTo>
                    <a:pt x="1806" y="198"/>
                  </a:lnTo>
                  <a:lnTo>
                    <a:pt x="1806" y="204"/>
                  </a:lnTo>
                  <a:lnTo>
                    <a:pt x="1806" y="210"/>
                  </a:lnTo>
                  <a:lnTo>
                    <a:pt x="1806" y="216"/>
                  </a:lnTo>
                  <a:lnTo>
                    <a:pt x="1806" y="222"/>
                  </a:lnTo>
                  <a:lnTo>
                    <a:pt x="1812" y="222"/>
                  </a:lnTo>
                  <a:lnTo>
                    <a:pt x="1812" y="228"/>
                  </a:lnTo>
                  <a:lnTo>
                    <a:pt x="1812" y="234"/>
                  </a:lnTo>
                  <a:lnTo>
                    <a:pt x="1812" y="246"/>
                  </a:lnTo>
                  <a:lnTo>
                    <a:pt x="1812" y="252"/>
                  </a:lnTo>
                  <a:lnTo>
                    <a:pt x="1812" y="258"/>
                  </a:lnTo>
                  <a:lnTo>
                    <a:pt x="1812" y="264"/>
                  </a:lnTo>
                  <a:lnTo>
                    <a:pt x="1812" y="270"/>
                  </a:lnTo>
                  <a:lnTo>
                    <a:pt x="1818" y="276"/>
                  </a:lnTo>
                  <a:lnTo>
                    <a:pt x="1818" y="282"/>
                  </a:lnTo>
                  <a:lnTo>
                    <a:pt x="1818" y="288"/>
                  </a:lnTo>
                  <a:lnTo>
                    <a:pt x="1818" y="294"/>
                  </a:lnTo>
                  <a:lnTo>
                    <a:pt x="1818" y="300"/>
                  </a:lnTo>
                  <a:lnTo>
                    <a:pt x="1818" y="306"/>
                  </a:lnTo>
                  <a:lnTo>
                    <a:pt x="1818" y="312"/>
                  </a:lnTo>
                  <a:lnTo>
                    <a:pt x="1818" y="318"/>
                  </a:lnTo>
                  <a:lnTo>
                    <a:pt x="1818" y="324"/>
                  </a:lnTo>
                  <a:lnTo>
                    <a:pt x="1824" y="330"/>
                  </a:lnTo>
                  <a:lnTo>
                    <a:pt x="1824" y="336"/>
                  </a:lnTo>
                  <a:lnTo>
                    <a:pt x="1824" y="342"/>
                  </a:lnTo>
                  <a:lnTo>
                    <a:pt x="1824" y="348"/>
                  </a:lnTo>
                  <a:lnTo>
                    <a:pt x="1824" y="354"/>
                  </a:lnTo>
                  <a:lnTo>
                    <a:pt x="1824" y="360"/>
                  </a:lnTo>
                  <a:lnTo>
                    <a:pt x="1824" y="366"/>
                  </a:lnTo>
                  <a:lnTo>
                    <a:pt x="1824" y="372"/>
                  </a:lnTo>
                  <a:lnTo>
                    <a:pt x="1830" y="378"/>
                  </a:lnTo>
                  <a:lnTo>
                    <a:pt x="1830" y="384"/>
                  </a:lnTo>
                  <a:lnTo>
                    <a:pt x="1830" y="390"/>
                  </a:lnTo>
                  <a:lnTo>
                    <a:pt x="1830" y="396"/>
                  </a:lnTo>
                  <a:lnTo>
                    <a:pt x="1830" y="402"/>
                  </a:lnTo>
                  <a:lnTo>
                    <a:pt x="1830" y="408"/>
                  </a:lnTo>
                  <a:lnTo>
                    <a:pt x="1830" y="414"/>
                  </a:lnTo>
                  <a:lnTo>
                    <a:pt x="1830" y="420"/>
                  </a:lnTo>
                  <a:lnTo>
                    <a:pt x="1836" y="420"/>
                  </a:lnTo>
                  <a:lnTo>
                    <a:pt x="1836" y="426"/>
                  </a:lnTo>
                  <a:lnTo>
                    <a:pt x="1836" y="432"/>
                  </a:lnTo>
                  <a:lnTo>
                    <a:pt x="1836" y="438"/>
                  </a:lnTo>
                  <a:lnTo>
                    <a:pt x="1836" y="444"/>
                  </a:lnTo>
                  <a:lnTo>
                    <a:pt x="1836" y="450"/>
                  </a:lnTo>
                  <a:lnTo>
                    <a:pt x="1836" y="456"/>
                  </a:lnTo>
                  <a:lnTo>
                    <a:pt x="1842" y="456"/>
                  </a:lnTo>
                  <a:lnTo>
                    <a:pt x="1842" y="462"/>
                  </a:lnTo>
                  <a:lnTo>
                    <a:pt x="1842" y="468"/>
                  </a:lnTo>
                  <a:lnTo>
                    <a:pt x="1842" y="474"/>
                  </a:lnTo>
                  <a:lnTo>
                    <a:pt x="1842" y="480"/>
                  </a:lnTo>
                  <a:lnTo>
                    <a:pt x="1842" y="486"/>
                  </a:lnTo>
                  <a:lnTo>
                    <a:pt x="1842" y="492"/>
                  </a:lnTo>
                  <a:lnTo>
                    <a:pt x="1848" y="492"/>
                  </a:lnTo>
                  <a:lnTo>
                    <a:pt x="1848" y="498"/>
                  </a:lnTo>
                  <a:lnTo>
                    <a:pt x="1848" y="504"/>
                  </a:lnTo>
                  <a:lnTo>
                    <a:pt x="1848" y="510"/>
                  </a:lnTo>
                  <a:lnTo>
                    <a:pt x="1848" y="516"/>
                  </a:lnTo>
                  <a:lnTo>
                    <a:pt x="1848" y="522"/>
                  </a:lnTo>
                  <a:lnTo>
                    <a:pt x="1854" y="522"/>
                  </a:lnTo>
                  <a:lnTo>
                    <a:pt x="1854" y="528"/>
                  </a:lnTo>
                  <a:lnTo>
                    <a:pt x="1854" y="534"/>
                  </a:lnTo>
                  <a:lnTo>
                    <a:pt x="1854" y="540"/>
                  </a:lnTo>
                  <a:lnTo>
                    <a:pt x="1854" y="546"/>
                  </a:lnTo>
                  <a:lnTo>
                    <a:pt x="1860" y="546"/>
                  </a:lnTo>
                  <a:lnTo>
                    <a:pt x="1860" y="552"/>
                  </a:lnTo>
                  <a:lnTo>
                    <a:pt x="1860" y="558"/>
                  </a:lnTo>
                  <a:lnTo>
                    <a:pt x="1860" y="564"/>
                  </a:lnTo>
                  <a:lnTo>
                    <a:pt x="1866" y="570"/>
                  </a:lnTo>
                  <a:lnTo>
                    <a:pt x="1866" y="576"/>
                  </a:lnTo>
                  <a:lnTo>
                    <a:pt x="1866" y="582"/>
                  </a:lnTo>
                  <a:lnTo>
                    <a:pt x="1872" y="582"/>
                  </a:lnTo>
                  <a:lnTo>
                    <a:pt x="1872" y="588"/>
                  </a:lnTo>
                  <a:lnTo>
                    <a:pt x="1872" y="594"/>
                  </a:lnTo>
                  <a:lnTo>
                    <a:pt x="1878" y="594"/>
                  </a:lnTo>
                  <a:lnTo>
                    <a:pt x="1878" y="600"/>
                  </a:lnTo>
                  <a:lnTo>
                    <a:pt x="1878" y="606"/>
                  </a:lnTo>
                  <a:lnTo>
                    <a:pt x="1884" y="606"/>
                  </a:lnTo>
                  <a:lnTo>
                    <a:pt x="1884" y="612"/>
                  </a:lnTo>
                  <a:lnTo>
                    <a:pt x="1884" y="618"/>
                  </a:lnTo>
                  <a:lnTo>
                    <a:pt x="1890" y="618"/>
                  </a:lnTo>
                  <a:lnTo>
                    <a:pt x="1890" y="624"/>
                  </a:lnTo>
                  <a:lnTo>
                    <a:pt x="1890" y="630"/>
                  </a:lnTo>
                  <a:lnTo>
                    <a:pt x="1896" y="630"/>
                  </a:lnTo>
                  <a:lnTo>
                    <a:pt x="1896" y="636"/>
                  </a:lnTo>
                  <a:lnTo>
                    <a:pt x="1896" y="642"/>
                  </a:lnTo>
                  <a:lnTo>
                    <a:pt x="1902" y="642"/>
                  </a:lnTo>
                  <a:lnTo>
                    <a:pt x="1902" y="648"/>
                  </a:lnTo>
                  <a:lnTo>
                    <a:pt x="1902" y="654"/>
                  </a:lnTo>
                  <a:lnTo>
                    <a:pt x="1908" y="654"/>
                  </a:lnTo>
                  <a:lnTo>
                    <a:pt x="1908" y="660"/>
                  </a:lnTo>
                  <a:lnTo>
                    <a:pt x="1908" y="666"/>
                  </a:lnTo>
                  <a:lnTo>
                    <a:pt x="1914" y="666"/>
                  </a:lnTo>
                  <a:lnTo>
                    <a:pt x="1914" y="672"/>
                  </a:lnTo>
                  <a:lnTo>
                    <a:pt x="1914" y="678"/>
                  </a:lnTo>
                  <a:lnTo>
                    <a:pt x="1920" y="678"/>
                  </a:lnTo>
                  <a:lnTo>
                    <a:pt x="1920" y="684"/>
                  </a:lnTo>
                  <a:lnTo>
                    <a:pt x="1920" y="690"/>
                  </a:lnTo>
                  <a:lnTo>
                    <a:pt x="1926" y="690"/>
                  </a:lnTo>
                  <a:lnTo>
                    <a:pt x="1926" y="696"/>
                  </a:lnTo>
                  <a:lnTo>
                    <a:pt x="1926" y="702"/>
                  </a:lnTo>
                  <a:lnTo>
                    <a:pt x="1932" y="702"/>
                  </a:lnTo>
                  <a:lnTo>
                    <a:pt x="1932" y="708"/>
                  </a:lnTo>
                  <a:lnTo>
                    <a:pt x="1932" y="714"/>
                  </a:lnTo>
                  <a:lnTo>
                    <a:pt x="1938" y="714"/>
                  </a:lnTo>
                  <a:lnTo>
                    <a:pt x="1938" y="720"/>
                  </a:lnTo>
                  <a:lnTo>
                    <a:pt x="1938" y="726"/>
                  </a:lnTo>
                  <a:lnTo>
                    <a:pt x="1944" y="726"/>
                  </a:lnTo>
                  <a:lnTo>
                    <a:pt x="1944" y="732"/>
                  </a:lnTo>
                  <a:lnTo>
                    <a:pt x="1944" y="738"/>
                  </a:lnTo>
                  <a:lnTo>
                    <a:pt x="1950" y="738"/>
                  </a:lnTo>
                  <a:lnTo>
                    <a:pt x="1950" y="744"/>
                  </a:lnTo>
                  <a:lnTo>
                    <a:pt x="1956" y="750"/>
                  </a:lnTo>
                  <a:lnTo>
                    <a:pt x="1956" y="756"/>
                  </a:lnTo>
                  <a:lnTo>
                    <a:pt x="1962" y="762"/>
                  </a:lnTo>
                  <a:lnTo>
                    <a:pt x="1962" y="768"/>
                  </a:lnTo>
                  <a:lnTo>
                    <a:pt x="1968" y="774"/>
                  </a:lnTo>
                  <a:lnTo>
                    <a:pt x="1968" y="780"/>
                  </a:lnTo>
                  <a:lnTo>
                    <a:pt x="1974" y="780"/>
                  </a:lnTo>
                  <a:lnTo>
                    <a:pt x="1974" y="786"/>
                  </a:lnTo>
                  <a:lnTo>
                    <a:pt x="1974" y="792"/>
                  </a:lnTo>
                  <a:lnTo>
                    <a:pt x="1980" y="792"/>
                  </a:lnTo>
                  <a:lnTo>
                    <a:pt x="1980" y="798"/>
                  </a:lnTo>
                  <a:lnTo>
                    <a:pt x="1980" y="804"/>
                  </a:lnTo>
                  <a:lnTo>
                    <a:pt x="1986" y="810"/>
                  </a:lnTo>
                  <a:lnTo>
                    <a:pt x="1986" y="816"/>
                  </a:lnTo>
                  <a:lnTo>
                    <a:pt x="1992" y="822"/>
                  </a:lnTo>
                  <a:lnTo>
                    <a:pt x="1992" y="828"/>
                  </a:lnTo>
                  <a:lnTo>
                    <a:pt x="1998" y="828"/>
                  </a:lnTo>
                  <a:lnTo>
                    <a:pt x="1998" y="834"/>
                  </a:lnTo>
                  <a:lnTo>
                    <a:pt x="1998" y="840"/>
                  </a:lnTo>
                  <a:lnTo>
                    <a:pt x="2004" y="840"/>
                  </a:lnTo>
                  <a:lnTo>
                    <a:pt x="2004" y="846"/>
                  </a:lnTo>
                  <a:lnTo>
                    <a:pt x="2004" y="852"/>
                  </a:lnTo>
                  <a:lnTo>
                    <a:pt x="2010" y="852"/>
                  </a:lnTo>
                  <a:lnTo>
                    <a:pt x="2010" y="858"/>
                  </a:lnTo>
                  <a:lnTo>
                    <a:pt x="2010" y="864"/>
                  </a:lnTo>
                  <a:lnTo>
                    <a:pt x="2016" y="864"/>
                  </a:lnTo>
                  <a:lnTo>
                    <a:pt x="2016" y="870"/>
                  </a:lnTo>
                  <a:lnTo>
                    <a:pt x="2016" y="876"/>
                  </a:lnTo>
                  <a:lnTo>
                    <a:pt x="2022" y="876"/>
                  </a:lnTo>
                  <a:lnTo>
                    <a:pt x="2022" y="882"/>
                  </a:lnTo>
                  <a:lnTo>
                    <a:pt x="2022" y="888"/>
                  </a:lnTo>
                  <a:lnTo>
                    <a:pt x="2028" y="888"/>
                  </a:lnTo>
                  <a:lnTo>
                    <a:pt x="2028" y="894"/>
                  </a:lnTo>
                  <a:lnTo>
                    <a:pt x="2028" y="900"/>
                  </a:lnTo>
                  <a:lnTo>
                    <a:pt x="2034" y="900"/>
                  </a:lnTo>
                  <a:lnTo>
                    <a:pt x="2034" y="906"/>
                  </a:lnTo>
                  <a:lnTo>
                    <a:pt x="2034" y="912"/>
                  </a:lnTo>
                  <a:lnTo>
                    <a:pt x="2040" y="912"/>
                  </a:lnTo>
                  <a:lnTo>
                    <a:pt x="2040" y="918"/>
                  </a:lnTo>
                  <a:lnTo>
                    <a:pt x="2040" y="924"/>
                  </a:lnTo>
                  <a:lnTo>
                    <a:pt x="2046" y="924"/>
                  </a:lnTo>
                  <a:lnTo>
                    <a:pt x="2046" y="930"/>
                  </a:lnTo>
                  <a:lnTo>
                    <a:pt x="2046" y="936"/>
                  </a:lnTo>
                  <a:lnTo>
                    <a:pt x="2052" y="936"/>
                  </a:lnTo>
                  <a:lnTo>
                    <a:pt x="2052" y="942"/>
                  </a:lnTo>
                  <a:lnTo>
                    <a:pt x="2052" y="948"/>
                  </a:lnTo>
                  <a:lnTo>
                    <a:pt x="2058" y="948"/>
                  </a:lnTo>
                  <a:lnTo>
                    <a:pt x="2058" y="954"/>
                  </a:lnTo>
                  <a:lnTo>
                    <a:pt x="2058" y="960"/>
                  </a:lnTo>
                  <a:lnTo>
                    <a:pt x="2064" y="960"/>
                  </a:lnTo>
                  <a:lnTo>
                    <a:pt x="2064" y="966"/>
                  </a:lnTo>
                  <a:lnTo>
                    <a:pt x="2064" y="972"/>
                  </a:lnTo>
                  <a:lnTo>
                    <a:pt x="2070" y="972"/>
                  </a:lnTo>
                  <a:lnTo>
                    <a:pt x="2070" y="978"/>
                  </a:lnTo>
                  <a:lnTo>
                    <a:pt x="2070" y="984"/>
                  </a:lnTo>
                  <a:lnTo>
                    <a:pt x="2076" y="984"/>
                  </a:lnTo>
                  <a:lnTo>
                    <a:pt x="2076" y="990"/>
                  </a:lnTo>
                  <a:lnTo>
                    <a:pt x="2076" y="996"/>
                  </a:lnTo>
                  <a:lnTo>
                    <a:pt x="2082" y="996"/>
                  </a:lnTo>
                  <a:lnTo>
                    <a:pt x="2082" y="1002"/>
                  </a:lnTo>
                  <a:lnTo>
                    <a:pt x="2082" y="1008"/>
                  </a:lnTo>
                  <a:lnTo>
                    <a:pt x="2088" y="1008"/>
                  </a:lnTo>
                  <a:lnTo>
                    <a:pt x="2088" y="1014"/>
                  </a:lnTo>
                  <a:lnTo>
                    <a:pt x="2088" y="1020"/>
                  </a:lnTo>
                  <a:lnTo>
                    <a:pt x="2094" y="1020"/>
                  </a:lnTo>
                  <a:lnTo>
                    <a:pt x="2094" y="1026"/>
                  </a:lnTo>
                  <a:lnTo>
                    <a:pt x="2094" y="1032"/>
                  </a:lnTo>
                  <a:lnTo>
                    <a:pt x="2100" y="1032"/>
                  </a:lnTo>
                  <a:lnTo>
                    <a:pt x="2100" y="1038"/>
                  </a:lnTo>
                  <a:lnTo>
                    <a:pt x="2100" y="1044"/>
                  </a:lnTo>
                  <a:lnTo>
                    <a:pt x="2106" y="1044"/>
                  </a:lnTo>
                  <a:lnTo>
                    <a:pt x="2106" y="1050"/>
                  </a:lnTo>
                  <a:lnTo>
                    <a:pt x="2106" y="1056"/>
                  </a:lnTo>
                  <a:lnTo>
                    <a:pt x="2112" y="1056"/>
                  </a:lnTo>
                  <a:lnTo>
                    <a:pt x="2112" y="1062"/>
                  </a:lnTo>
                  <a:lnTo>
                    <a:pt x="2112" y="1068"/>
                  </a:lnTo>
                  <a:lnTo>
                    <a:pt x="2118" y="1068"/>
                  </a:lnTo>
                  <a:lnTo>
                    <a:pt x="2118" y="1074"/>
                  </a:lnTo>
                  <a:lnTo>
                    <a:pt x="2118" y="1080"/>
                  </a:lnTo>
                  <a:lnTo>
                    <a:pt x="2124" y="1080"/>
                  </a:lnTo>
                  <a:lnTo>
                    <a:pt x="2124" y="1086"/>
                  </a:lnTo>
                  <a:lnTo>
                    <a:pt x="2124" y="1092"/>
                  </a:lnTo>
                  <a:lnTo>
                    <a:pt x="2130" y="1092"/>
                  </a:lnTo>
                  <a:lnTo>
                    <a:pt x="2130" y="1098"/>
                  </a:lnTo>
                  <a:lnTo>
                    <a:pt x="2130" y="1104"/>
                  </a:lnTo>
                  <a:lnTo>
                    <a:pt x="2136" y="1104"/>
                  </a:lnTo>
                  <a:lnTo>
                    <a:pt x="2136" y="1110"/>
                  </a:lnTo>
                  <a:lnTo>
                    <a:pt x="2136" y="1116"/>
                  </a:lnTo>
                  <a:lnTo>
                    <a:pt x="2142" y="1122"/>
                  </a:lnTo>
                  <a:lnTo>
                    <a:pt x="2142" y="1128"/>
                  </a:lnTo>
                  <a:lnTo>
                    <a:pt x="2142" y="1134"/>
                  </a:lnTo>
                  <a:lnTo>
                    <a:pt x="2148" y="1134"/>
                  </a:lnTo>
                  <a:lnTo>
                    <a:pt x="2148" y="1140"/>
                  </a:lnTo>
                  <a:lnTo>
                    <a:pt x="2148" y="1146"/>
                  </a:lnTo>
                  <a:lnTo>
                    <a:pt x="2154" y="1146"/>
                  </a:lnTo>
                  <a:lnTo>
                    <a:pt x="2154" y="1152"/>
                  </a:lnTo>
                  <a:lnTo>
                    <a:pt x="2154" y="1158"/>
                  </a:lnTo>
                  <a:lnTo>
                    <a:pt x="2160" y="1158"/>
                  </a:lnTo>
                  <a:lnTo>
                    <a:pt x="2160" y="1164"/>
                  </a:lnTo>
                  <a:lnTo>
                    <a:pt x="2160" y="1170"/>
                  </a:lnTo>
                  <a:lnTo>
                    <a:pt x="2166" y="1176"/>
                  </a:lnTo>
                  <a:lnTo>
                    <a:pt x="2166" y="1182"/>
                  </a:lnTo>
                  <a:lnTo>
                    <a:pt x="2166" y="1188"/>
                  </a:lnTo>
                  <a:lnTo>
                    <a:pt x="2172" y="1188"/>
                  </a:lnTo>
                  <a:lnTo>
                    <a:pt x="2172" y="1194"/>
                  </a:lnTo>
                  <a:lnTo>
                    <a:pt x="2172" y="1200"/>
                  </a:lnTo>
                  <a:lnTo>
                    <a:pt x="2178" y="1200"/>
                  </a:lnTo>
                  <a:lnTo>
                    <a:pt x="2178" y="1206"/>
                  </a:lnTo>
                  <a:lnTo>
                    <a:pt x="2178" y="1212"/>
                  </a:lnTo>
                  <a:lnTo>
                    <a:pt x="2184" y="1212"/>
                  </a:lnTo>
                  <a:lnTo>
                    <a:pt x="2184" y="1218"/>
                  </a:lnTo>
                  <a:lnTo>
                    <a:pt x="2184" y="1224"/>
                  </a:lnTo>
                  <a:lnTo>
                    <a:pt x="2190" y="1230"/>
                  </a:lnTo>
                  <a:lnTo>
                    <a:pt x="2190" y="1236"/>
                  </a:lnTo>
                  <a:lnTo>
                    <a:pt x="2190" y="1242"/>
                  </a:lnTo>
                  <a:lnTo>
                    <a:pt x="2196" y="1242"/>
                  </a:lnTo>
                  <a:lnTo>
                    <a:pt x="2196" y="1248"/>
                  </a:lnTo>
                  <a:lnTo>
                    <a:pt x="2196" y="1254"/>
                  </a:lnTo>
                  <a:lnTo>
                    <a:pt x="2202" y="1254"/>
                  </a:lnTo>
                  <a:lnTo>
                    <a:pt x="2202" y="1260"/>
                  </a:lnTo>
                  <a:lnTo>
                    <a:pt x="2202" y="1266"/>
                  </a:lnTo>
                  <a:lnTo>
                    <a:pt x="2208" y="1266"/>
                  </a:lnTo>
                  <a:lnTo>
                    <a:pt x="2208" y="1272"/>
                  </a:lnTo>
                  <a:lnTo>
                    <a:pt x="2208" y="1278"/>
                  </a:lnTo>
                  <a:lnTo>
                    <a:pt x="2214" y="1284"/>
                  </a:lnTo>
                  <a:lnTo>
                    <a:pt x="2214" y="1290"/>
                  </a:lnTo>
                  <a:lnTo>
                    <a:pt x="2214" y="1296"/>
                  </a:lnTo>
                  <a:lnTo>
                    <a:pt x="2220" y="1296"/>
                  </a:lnTo>
                  <a:lnTo>
                    <a:pt x="2220" y="1302"/>
                  </a:lnTo>
                  <a:lnTo>
                    <a:pt x="2220" y="1308"/>
                  </a:lnTo>
                  <a:lnTo>
                    <a:pt x="2226" y="1308"/>
                  </a:lnTo>
                  <a:lnTo>
                    <a:pt x="2226" y="1314"/>
                  </a:lnTo>
                  <a:lnTo>
                    <a:pt x="2226" y="1320"/>
                  </a:lnTo>
                  <a:lnTo>
                    <a:pt x="2232" y="1320"/>
                  </a:lnTo>
                  <a:lnTo>
                    <a:pt x="2232" y="1326"/>
                  </a:lnTo>
                  <a:lnTo>
                    <a:pt x="2232" y="1332"/>
                  </a:lnTo>
                  <a:lnTo>
                    <a:pt x="2238" y="1338"/>
                  </a:lnTo>
                  <a:lnTo>
                    <a:pt x="2238" y="1344"/>
                  </a:lnTo>
                  <a:lnTo>
                    <a:pt x="2238" y="1350"/>
                  </a:lnTo>
                  <a:lnTo>
                    <a:pt x="2244" y="1350"/>
                  </a:lnTo>
                  <a:lnTo>
                    <a:pt x="2244" y="1356"/>
                  </a:lnTo>
                  <a:lnTo>
                    <a:pt x="2244" y="1362"/>
                  </a:lnTo>
                  <a:lnTo>
                    <a:pt x="2250" y="1362"/>
                  </a:lnTo>
                  <a:lnTo>
                    <a:pt x="2250" y="1368"/>
                  </a:lnTo>
                  <a:lnTo>
                    <a:pt x="2250" y="1374"/>
                  </a:lnTo>
                  <a:lnTo>
                    <a:pt x="2256" y="1374"/>
                  </a:lnTo>
                  <a:lnTo>
                    <a:pt x="2256" y="1380"/>
                  </a:lnTo>
                  <a:lnTo>
                    <a:pt x="2262" y="1380"/>
                  </a:lnTo>
                  <a:lnTo>
                    <a:pt x="2262" y="1386"/>
                  </a:lnTo>
                  <a:lnTo>
                    <a:pt x="2262" y="1392"/>
                  </a:lnTo>
                  <a:lnTo>
                    <a:pt x="2268" y="1392"/>
                  </a:lnTo>
                  <a:lnTo>
                    <a:pt x="2268" y="1398"/>
                  </a:lnTo>
                  <a:lnTo>
                    <a:pt x="2274" y="1398"/>
                  </a:lnTo>
                  <a:lnTo>
                    <a:pt x="2274" y="1404"/>
                  </a:lnTo>
                  <a:lnTo>
                    <a:pt x="2280" y="1404"/>
                  </a:lnTo>
                  <a:lnTo>
                    <a:pt x="2280" y="1410"/>
                  </a:lnTo>
                  <a:lnTo>
                    <a:pt x="2286" y="1410"/>
                  </a:lnTo>
                  <a:lnTo>
                    <a:pt x="2286" y="1416"/>
                  </a:lnTo>
                  <a:lnTo>
                    <a:pt x="2292" y="1416"/>
                  </a:lnTo>
                  <a:lnTo>
                    <a:pt x="2298" y="1416"/>
                  </a:lnTo>
                  <a:lnTo>
                    <a:pt x="2298" y="1422"/>
                  </a:lnTo>
                  <a:lnTo>
                    <a:pt x="2304" y="1422"/>
                  </a:lnTo>
                  <a:lnTo>
                    <a:pt x="2310" y="1422"/>
                  </a:lnTo>
                  <a:lnTo>
                    <a:pt x="2310" y="1428"/>
                  </a:lnTo>
                  <a:lnTo>
                    <a:pt x="2316" y="1428"/>
                  </a:lnTo>
                  <a:lnTo>
                    <a:pt x="2322" y="1428"/>
                  </a:lnTo>
                  <a:lnTo>
                    <a:pt x="2322" y="1434"/>
                  </a:lnTo>
                  <a:lnTo>
                    <a:pt x="2328" y="1434"/>
                  </a:lnTo>
                  <a:lnTo>
                    <a:pt x="2334" y="1434"/>
                  </a:lnTo>
                  <a:lnTo>
                    <a:pt x="2334" y="1440"/>
                  </a:lnTo>
                  <a:lnTo>
                    <a:pt x="2340" y="1440"/>
                  </a:lnTo>
                  <a:lnTo>
                    <a:pt x="2346" y="1440"/>
                  </a:lnTo>
                  <a:lnTo>
                    <a:pt x="2346" y="1446"/>
                  </a:lnTo>
                  <a:lnTo>
                    <a:pt x="2352" y="1446"/>
                  </a:lnTo>
                  <a:lnTo>
                    <a:pt x="2358" y="1446"/>
                  </a:lnTo>
                  <a:lnTo>
                    <a:pt x="2358" y="1452"/>
                  </a:lnTo>
                  <a:lnTo>
                    <a:pt x="2364" y="1452"/>
                  </a:lnTo>
                  <a:lnTo>
                    <a:pt x="2370" y="1452"/>
                  </a:lnTo>
                  <a:lnTo>
                    <a:pt x="2376" y="1452"/>
                  </a:lnTo>
                  <a:lnTo>
                    <a:pt x="2376" y="1458"/>
                  </a:lnTo>
                  <a:lnTo>
                    <a:pt x="2382" y="1458"/>
                  </a:lnTo>
                  <a:lnTo>
                    <a:pt x="2388" y="1458"/>
                  </a:lnTo>
                  <a:lnTo>
                    <a:pt x="2388" y="1464"/>
                  </a:lnTo>
                  <a:lnTo>
                    <a:pt x="2394" y="1464"/>
                  </a:lnTo>
                  <a:lnTo>
                    <a:pt x="2400" y="1464"/>
                  </a:lnTo>
                  <a:lnTo>
                    <a:pt x="2406" y="1464"/>
                  </a:lnTo>
                  <a:lnTo>
                    <a:pt x="2406" y="1470"/>
                  </a:lnTo>
                  <a:lnTo>
                    <a:pt x="2412" y="1470"/>
                  </a:lnTo>
                  <a:lnTo>
                    <a:pt x="2418" y="1470"/>
                  </a:lnTo>
                  <a:lnTo>
                    <a:pt x="2424" y="1470"/>
                  </a:lnTo>
                  <a:lnTo>
                    <a:pt x="2430" y="1470"/>
                  </a:lnTo>
                  <a:lnTo>
                    <a:pt x="2430" y="1476"/>
                  </a:lnTo>
                  <a:lnTo>
                    <a:pt x="2436" y="1476"/>
                  </a:lnTo>
                  <a:lnTo>
                    <a:pt x="2442" y="1476"/>
                  </a:lnTo>
                  <a:lnTo>
                    <a:pt x="2448" y="1476"/>
                  </a:lnTo>
                  <a:lnTo>
                    <a:pt x="2454" y="1476"/>
                  </a:lnTo>
                  <a:lnTo>
                    <a:pt x="2460" y="1476"/>
                  </a:lnTo>
                  <a:lnTo>
                    <a:pt x="2466" y="1476"/>
                  </a:lnTo>
                  <a:lnTo>
                    <a:pt x="2472" y="1476"/>
                  </a:lnTo>
                  <a:lnTo>
                    <a:pt x="2478" y="1476"/>
                  </a:lnTo>
                  <a:lnTo>
                    <a:pt x="2484" y="1476"/>
                  </a:lnTo>
                  <a:lnTo>
                    <a:pt x="2490" y="1476"/>
                  </a:lnTo>
                  <a:lnTo>
                    <a:pt x="2490" y="1470"/>
                  </a:lnTo>
                  <a:lnTo>
                    <a:pt x="2496" y="1470"/>
                  </a:lnTo>
                  <a:lnTo>
                    <a:pt x="2502" y="1470"/>
                  </a:lnTo>
                  <a:lnTo>
                    <a:pt x="2508" y="1470"/>
                  </a:lnTo>
                  <a:lnTo>
                    <a:pt x="2514" y="1470"/>
                  </a:lnTo>
                  <a:lnTo>
                    <a:pt x="2514" y="1464"/>
                  </a:lnTo>
                  <a:lnTo>
                    <a:pt x="2520" y="1464"/>
                  </a:lnTo>
                  <a:lnTo>
                    <a:pt x="2526" y="1464"/>
                  </a:lnTo>
                  <a:lnTo>
                    <a:pt x="2532" y="1464"/>
                  </a:lnTo>
                  <a:lnTo>
                    <a:pt x="2532" y="1458"/>
                  </a:lnTo>
                  <a:lnTo>
                    <a:pt x="2538" y="1458"/>
                  </a:lnTo>
                  <a:lnTo>
                    <a:pt x="2544" y="1458"/>
                  </a:lnTo>
                  <a:lnTo>
                    <a:pt x="2544" y="1452"/>
                  </a:lnTo>
                  <a:lnTo>
                    <a:pt x="2550" y="1452"/>
                  </a:lnTo>
                  <a:lnTo>
                    <a:pt x="2556" y="1452"/>
                  </a:lnTo>
                  <a:lnTo>
                    <a:pt x="2556" y="1446"/>
                  </a:lnTo>
                  <a:lnTo>
                    <a:pt x="2562" y="1446"/>
                  </a:lnTo>
                  <a:lnTo>
                    <a:pt x="2568" y="144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8" name="Rectangle 134"/>
            <p:cNvSpPr>
              <a:spLocks noChangeArrowheads="1"/>
            </p:cNvSpPr>
            <p:nvPr/>
          </p:nvSpPr>
          <p:spPr bwMode="auto">
            <a:xfrm>
              <a:off x="3236" y="3185"/>
              <a:ext cx="28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FF0000"/>
                  </a:solidFill>
                </a:rPr>
                <a:t>Ax_bet</a:t>
              </a:r>
              <a:endParaRPr lang="en-US"/>
            </a:p>
          </p:txBody>
        </p:sp>
        <p:sp>
          <p:nvSpPr>
            <p:cNvPr id="41109" name="Freeform 135"/>
            <p:cNvSpPr>
              <a:spLocks/>
            </p:cNvSpPr>
            <p:nvPr/>
          </p:nvSpPr>
          <p:spPr bwMode="auto">
            <a:xfrm>
              <a:off x="3008" y="2387"/>
              <a:ext cx="2568" cy="780"/>
            </a:xfrm>
            <a:custGeom>
              <a:avLst/>
              <a:gdLst>
                <a:gd name="T0" fmla="*/ 36 w 2568"/>
                <a:gd name="T1" fmla="*/ 714 h 780"/>
                <a:gd name="T2" fmla="*/ 78 w 2568"/>
                <a:gd name="T3" fmla="*/ 702 h 780"/>
                <a:gd name="T4" fmla="*/ 120 w 2568"/>
                <a:gd name="T5" fmla="*/ 690 h 780"/>
                <a:gd name="T6" fmla="*/ 162 w 2568"/>
                <a:gd name="T7" fmla="*/ 672 h 780"/>
                <a:gd name="T8" fmla="*/ 198 w 2568"/>
                <a:gd name="T9" fmla="*/ 648 h 780"/>
                <a:gd name="T10" fmla="*/ 240 w 2568"/>
                <a:gd name="T11" fmla="*/ 630 h 780"/>
                <a:gd name="T12" fmla="*/ 282 w 2568"/>
                <a:gd name="T13" fmla="*/ 612 h 780"/>
                <a:gd name="T14" fmla="*/ 324 w 2568"/>
                <a:gd name="T15" fmla="*/ 648 h 780"/>
                <a:gd name="T16" fmla="*/ 360 w 2568"/>
                <a:gd name="T17" fmla="*/ 714 h 780"/>
                <a:gd name="T18" fmla="*/ 402 w 2568"/>
                <a:gd name="T19" fmla="*/ 780 h 780"/>
                <a:gd name="T20" fmla="*/ 444 w 2568"/>
                <a:gd name="T21" fmla="*/ 714 h 780"/>
                <a:gd name="T22" fmla="*/ 486 w 2568"/>
                <a:gd name="T23" fmla="*/ 648 h 780"/>
                <a:gd name="T24" fmla="*/ 522 w 2568"/>
                <a:gd name="T25" fmla="*/ 576 h 780"/>
                <a:gd name="T26" fmla="*/ 564 w 2568"/>
                <a:gd name="T27" fmla="*/ 510 h 780"/>
                <a:gd name="T28" fmla="*/ 606 w 2568"/>
                <a:gd name="T29" fmla="*/ 438 h 780"/>
                <a:gd name="T30" fmla="*/ 648 w 2568"/>
                <a:gd name="T31" fmla="*/ 372 h 780"/>
                <a:gd name="T32" fmla="*/ 684 w 2568"/>
                <a:gd name="T33" fmla="*/ 300 h 780"/>
                <a:gd name="T34" fmla="*/ 726 w 2568"/>
                <a:gd name="T35" fmla="*/ 276 h 780"/>
                <a:gd name="T36" fmla="*/ 768 w 2568"/>
                <a:gd name="T37" fmla="*/ 330 h 780"/>
                <a:gd name="T38" fmla="*/ 810 w 2568"/>
                <a:gd name="T39" fmla="*/ 318 h 780"/>
                <a:gd name="T40" fmla="*/ 852 w 2568"/>
                <a:gd name="T41" fmla="*/ 198 h 780"/>
                <a:gd name="T42" fmla="*/ 888 w 2568"/>
                <a:gd name="T43" fmla="*/ 24 h 780"/>
                <a:gd name="T44" fmla="*/ 930 w 2568"/>
                <a:gd name="T45" fmla="*/ 36 h 780"/>
                <a:gd name="T46" fmla="*/ 972 w 2568"/>
                <a:gd name="T47" fmla="*/ 120 h 780"/>
                <a:gd name="T48" fmla="*/ 1014 w 2568"/>
                <a:gd name="T49" fmla="*/ 210 h 780"/>
                <a:gd name="T50" fmla="*/ 1050 w 2568"/>
                <a:gd name="T51" fmla="*/ 294 h 780"/>
                <a:gd name="T52" fmla="*/ 1092 w 2568"/>
                <a:gd name="T53" fmla="*/ 378 h 780"/>
                <a:gd name="T54" fmla="*/ 1134 w 2568"/>
                <a:gd name="T55" fmla="*/ 468 h 780"/>
                <a:gd name="T56" fmla="*/ 1176 w 2568"/>
                <a:gd name="T57" fmla="*/ 552 h 780"/>
                <a:gd name="T58" fmla="*/ 1212 w 2568"/>
                <a:gd name="T59" fmla="*/ 642 h 780"/>
                <a:gd name="T60" fmla="*/ 1254 w 2568"/>
                <a:gd name="T61" fmla="*/ 726 h 780"/>
                <a:gd name="T62" fmla="*/ 1296 w 2568"/>
                <a:gd name="T63" fmla="*/ 750 h 780"/>
                <a:gd name="T64" fmla="*/ 1338 w 2568"/>
                <a:gd name="T65" fmla="*/ 666 h 780"/>
                <a:gd name="T66" fmla="*/ 1374 w 2568"/>
                <a:gd name="T67" fmla="*/ 582 h 780"/>
                <a:gd name="T68" fmla="*/ 1416 w 2568"/>
                <a:gd name="T69" fmla="*/ 492 h 780"/>
                <a:gd name="T70" fmla="*/ 1458 w 2568"/>
                <a:gd name="T71" fmla="*/ 408 h 780"/>
                <a:gd name="T72" fmla="*/ 1500 w 2568"/>
                <a:gd name="T73" fmla="*/ 318 h 780"/>
                <a:gd name="T74" fmla="*/ 1536 w 2568"/>
                <a:gd name="T75" fmla="*/ 234 h 780"/>
                <a:gd name="T76" fmla="*/ 1578 w 2568"/>
                <a:gd name="T77" fmla="*/ 150 h 780"/>
                <a:gd name="T78" fmla="*/ 1620 w 2568"/>
                <a:gd name="T79" fmla="*/ 60 h 780"/>
                <a:gd name="T80" fmla="*/ 1662 w 2568"/>
                <a:gd name="T81" fmla="*/ 6 h 780"/>
                <a:gd name="T82" fmla="*/ 1704 w 2568"/>
                <a:gd name="T83" fmla="*/ 138 h 780"/>
                <a:gd name="T84" fmla="*/ 1740 w 2568"/>
                <a:gd name="T85" fmla="*/ 294 h 780"/>
                <a:gd name="T86" fmla="*/ 1782 w 2568"/>
                <a:gd name="T87" fmla="*/ 336 h 780"/>
                <a:gd name="T88" fmla="*/ 1824 w 2568"/>
                <a:gd name="T89" fmla="*/ 288 h 780"/>
                <a:gd name="T90" fmla="*/ 1866 w 2568"/>
                <a:gd name="T91" fmla="*/ 282 h 780"/>
                <a:gd name="T92" fmla="*/ 1902 w 2568"/>
                <a:gd name="T93" fmla="*/ 348 h 780"/>
                <a:gd name="T94" fmla="*/ 1944 w 2568"/>
                <a:gd name="T95" fmla="*/ 420 h 780"/>
                <a:gd name="T96" fmla="*/ 1986 w 2568"/>
                <a:gd name="T97" fmla="*/ 492 h 780"/>
                <a:gd name="T98" fmla="*/ 2028 w 2568"/>
                <a:gd name="T99" fmla="*/ 558 h 780"/>
                <a:gd name="T100" fmla="*/ 2064 w 2568"/>
                <a:gd name="T101" fmla="*/ 630 h 780"/>
                <a:gd name="T102" fmla="*/ 2106 w 2568"/>
                <a:gd name="T103" fmla="*/ 696 h 780"/>
                <a:gd name="T104" fmla="*/ 2148 w 2568"/>
                <a:gd name="T105" fmla="*/ 762 h 780"/>
                <a:gd name="T106" fmla="*/ 2190 w 2568"/>
                <a:gd name="T107" fmla="*/ 732 h 780"/>
                <a:gd name="T108" fmla="*/ 2226 w 2568"/>
                <a:gd name="T109" fmla="*/ 666 h 780"/>
                <a:gd name="T110" fmla="*/ 2268 w 2568"/>
                <a:gd name="T111" fmla="*/ 612 h 780"/>
                <a:gd name="T112" fmla="*/ 2310 w 2568"/>
                <a:gd name="T113" fmla="*/ 624 h 780"/>
                <a:gd name="T114" fmla="*/ 2352 w 2568"/>
                <a:gd name="T115" fmla="*/ 642 h 780"/>
                <a:gd name="T116" fmla="*/ 2394 w 2568"/>
                <a:gd name="T117" fmla="*/ 666 h 780"/>
                <a:gd name="T118" fmla="*/ 2430 w 2568"/>
                <a:gd name="T119" fmla="*/ 684 h 780"/>
                <a:gd name="T120" fmla="*/ 2472 w 2568"/>
                <a:gd name="T121" fmla="*/ 702 h 780"/>
                <a:gd name="T122" fmla="*/ 2514 w 2568"/>
                <a:gd name="T123" fmla="*/ 708 h 780"/>
                <a:gd name="T124" fmla="*/ 2556 w 2568"/>
                <a:gd name="T125" fmla="*/ 714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8"/>
                <a:gd name="T190" fmla="*/ 0 h 780"/>
                <a:gd name="T191" fmla="*/ 2568 w 2568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8" h="780">
                  <a:moveTo>
                    <a:pt x="0" y="720"/>
                  </a:moveTo>
                  <a:lnTo>
                    <a:pt x="0" y="720"/>
                  </a:lnTo>
                  <a:lnTo>
                    <a:pt x="6" y="720"/>
                  </a:lnTo>
                  <a:lnTo>
                    <a:pt x="6" y="714"/>
                  </a:lnTo>
                  <a:lnTo>
                    <a:pt x="12" y="714"/>
                  </a:lnTo>
                  <a:lnTo>
                    <a:pt x="18" y="714"/>
                  </a:lnTo>
                  <a:lnTo>
                    <a:pt x="24" y="714"/>
                  </a:lnTo>
                  <a:lnTo>
                    <a:pt x="30" y="714"/>
                  </a:lnTo>
                  <a:lnTo>
                    <a:pt x="36" y="714"/>
                  </a:lnTo>
                  <a:lnTo>
                    <a:pt x="36" y="708"/>
                  </a:lnTo>
                  <a:lnTo>
                    <a:pt x="42" y="708"/>
                  </a:lnTo>
                  <a:lnTo>
                    <a:pt x="48" y="708"/>
                  </a:lnTo>
                  <a:lnTo>
                    <a:pt x="54" y="708"/>
                  </a:lnTo>
                  <a:lnTo>
                    <a:pt x="60" y="708"/>
                  </a:lnTo>
                  <a:lnTo>
                    <a:pt x="66" y="708"/>
                  </a:lnTo>
                  <a:lnTo>
                    <a:pt x="72" y="708"/>
                  </a:lnTo>
                  <a:lnTo>
                    <a:pt x="72" y="702"/>
                  </a:lnTo>
                  <a:lnTo>
                    <a:pt x="78" y="702"/>
                  </a:lnTo>
                  <a:lnTo>
                    <a:pt x="84" y="702"/>
                  </a:lnTo>
                  <a:lnTo>
                    <a:pt x="90" y="702"/>
                  </a:lnTo>
                  <a:lnTo>
                    <a:pt x="96" y="702"/>
                  </a:lnTo>
                  <a:lnTo>
                    <a:pt x="102" y="702"/>
                  </a:lnTo>
                  <a:lnTo>
                    <a:pt x="102" y="696"/>
                  </a:lnTo>
                  <a:lnTo>
                    <a:pt x="108" y="696"/>
                  </a:lnTo>
                  <a:lnTo>
                    <a:pt x="114" y="696"/>
                  </a:lnTo>
                  <a:lnTo>
                    <a:pt x="114" y="690"/>
                  </a:lnTo>
                  <a:lnTo>
                    <a:pt x="120" y="690"/>
                  </a:lnTo>
                  <a:lnTo>
                    <a:pt x="126" y="690"/>
                  </a:lnTo>
                  <a:lnTo>
                    <a:pt x="126" y="684"/>
                  </a:lnTo>
                  <a:lnTo>
                    <a:pt x="132" y="684"/>
                  </a:lnTo>
                  <a:lnTo>
                    <a:pt x="138" y="684"/>
                  </a:lnTo>
                  <a:lnTo>
                    <a:pt x="138" y="678"/>
                  </a:lnTo>
                  <a:lnTo>
                    <a:pt x="144" y="678"/>
                  </a:lnTo>
                  <a:lnTo>
                    <a:pt x="150" y="678"/>
                  </a:lnTo>
                  <a:lnTo>
                    <a:pt x="150" y="672"/>
                  </a:lnTo>
                  <a:lnTo>
                    <a:pt x="156" y="672"/>
                  </a:lnTo>
                  <a:lnTo>
                    <a:pt x="162" y="672"/>
                  </a:lnTo>
                  <a:lnTo>
                    <a:pt x="162" y="666"/>
                  </a:lnTo>
                  <a:lnTo>
                    <a:pt x="168" y="666"/>
                  </a:lnTo>
                  <a:lnTo>
                    <a:pt x="174" y="666"/>
                  </a:lnTo>
                  <a:lnTo>
                    <a:pt x="174" y="660"/>
                  </a:lnTo>
                  <a:lnTo>
                    <a:pt x="180" y="660"/>
                  </a:lnTo>
                  <a:lnTo>
                    <a:pt x="186" y="660"/>
                  </a:lnTo>
                  <a:lnTo>
                    <a:pt x="186" y="654"/>
                  </a:lnTo>
                  <a:lnTo>
                    <a:pt x="192" y="654"/>
                  </a:lnTo>
                  <a:lnTo>
                    <a:pt x="198" y="654"/>
                  </a:lnTo>
                  <a:lnTo>
                    <a:pt x="198" y="648"/>
                  </a:lnTo>
                  <a:lnTo>
                    <a:pt x="204" y="648"/>
                  </a:lnTo>
                  <a:lnTo>
                    <a:pt x="210" y="648"/>
                  </a:lnTo>
                  <a:lnTo>
                    <a:pt x="210" y="642"/>
                  </a:lnTo>
                  <a:lnTo>
                    <a:pt x="216" y="642"/>
                  </a:lnTo>
                  <a:lnTo>
                    <a:pt x="222" y="642"/>
                  </a:lnTo>
                  <a:lnTo>
                    <a:pt x="222" y="636"/>
                  </a:lnTo>
                  <a:lnTo>
                    <a:pt x="228" y="636"/>
                  </a:lnTo>
                  <a:lnTo>
                    <a:pt x="234" y="636"/>
                  </a:lnTo>
                  <a:lnTo>
                    <a:pt x="234" y="630"/>
                  </a:lnTo>
                  <a:lnTo>
                    <a:pt x="240" y="630"/>
                  </a:lnTo>
                  <a:lnTo>
                    <a:pt x="246" y="630"/>
                  </a:lnTo>
                  <a:lnTo>
                    <a:pt x="246" y="624"/>
                  </a:lnTo>
                  <a:lnTo>
                    <a:pt x="252" y="624"/>
                  </a:lnTo>
                  <a:lnTo>
                    <a:pt x="258" y="624"/>
                  </a:lnTo>
                  <a:lnTo>
                    <a:pt x="258" y="618"/>
                  </a:lnTo>
                  <a:lnTo>
                    <a:pt x="264" y="618"/>
                  </a:lnTo>
                  <a:lnTo>
                    <a:pt x="270" y="618"/>
                  </a:lnTo>
                  <a:lnTo>
                    <a:pt x="270" y="612"/>
                  </a:lnTo>
                  <a:lnTo>
                    <a:pt x="276" y="612"/>
                  </a:lnTo>
                  <a:lnTo>
                    <a:pt x="282" y="612"/>
                  </a:lnTo>
                  <a:lnTo>
                    <a:pt x="288" y="612"/>
                  </a:lnTo>
                  <a:lnTo>
                    <a:pt x="294" y="612"/>
                  </a:lnTo>
                  <a:lnTo>
                    <a:pt x="294" y="618"/>
                  </a:lnTo>
                  <a:lnTo>
                    <a:pt x="300" y="618"/>
                  </a:lnTo>
                  <a:lnTo>
                    <a:pt x="300" y="624"/>
                  </a:lnTo>
                  <a:lnTo>
                    <a:pt x="306" y="624"/>
                  </a:lnTo>
                  <a:lnTo>
                    <a:pt x="306" y="630"/>
                  </a:lnTo>
                  <a:lnTo>
                    <a:pt x="312" y="630"/>
                  </a:lnTo>
                  <a:lnTo>
                    <a:pt x="312" y="636"/>
                  </a:lnTo>
                  <a:lnTo>
                    <a:pt x="318" y="636"/>
                  </a:lnTo>
                  <a:lnTo>
                    <a:pt x="318" y="642"/>
                  </a:lnTo>
                  <a:lnTo>
                    <a:pt x="318" y="648"/>
                  </a:lnTo>
                  <a:lnTo>
                    <a:pt x="324" y="648"/>
                  </a:lnTo>
                  <a:lnTo>
                    <a:pt x="324" y="654"/>
                  </a:lnTo>
                  <a:lnTo>
                    <a:pt x="330" y="654"/>
                  </a:lnTo>
                  <a:lnTo>
                    <a:pt x="330" y="660"/>
                  </a:lnTo>
                  <a:lnTo>
                    <a:pt x="330" y="666"/>
                  </a:lnTo>
                  <a:lnTo>
                    <a:pt x="336" y="666"/>
                  </a:lnTo>
                  <a:lnTo>
                    <a:pt x="336" y="672"/>
                  </a:lnTo>
                  <a:lnTo>
                    <a:pt x="336" y="678"/>
                  </a:lnTo>
                  <a:lnTo>
                    <a:pt x="342" y="678"/>
                  </a:lnTo>
                  <a:lnTo>
                    <a:pt x="342" y="684"/>
                  </a:lnTo>
                  <a:lnTo>
                    <a:pt x="348" y="684"/>
                  </a:lnTo>
                  <a:lnTo>
                    <a:pt x="348" y="690"/>
                  </a:lnTo>
                  <a:lnTo>
                    <a:pt x="348" y="696"/>
                  </a:lnTo>
                  <a:lnTo>
                    <a:pt x="354" y="696"/>
                  </a:lnTo>
                  <a:lnTo>
                    <a:pt x="354" y="702"/>
                  </a:lnTo>
                  <a:lnTo>
                    <a:pt x="354" y="708"/>
                  </a:lnTo>
                  <a:lnTo>
                    <a:pt x="360" y="708"/>
                  </a:lnTo>
                  <a:lnTo>
                    <a:pt x="360" y="714"/>
                  </a:lnTo>
                  <a:lnTo>
                    <a:pt x="366" y="714"/>
                  </a:lnTo>
                  <a:lnTo>
                    <a:pt x="366" y="720"/>
                  </a:lnTo>
                  <a:lnTo>
                    <a:pt x="366" y="726"/>
                  </a:lnTo>
                  <a:lnTo>
                    <a:pt x="372" y="726"/>
                  </a:lnTo>
                  <a:lnTo>
                    <a:pt x="372" y="732"/>
                  </a:lnTo>
                  <a:lnTo>
                    <a:pt x="372" y="738"/>
                  </a:lnTo>
                  <a:lnTo>
                    <a:pt x="378" y="738"/>
                  </a:lnTo>
                  <a:lnTo>
                    <a:pt x="378" y="744"/>
                  </a:lnTo>
                  <a:lnTo>
                    <a:pt x="384" y="744"/>
                  </a:lnTo>
                  <a:lnTo>
                    <a:pt x="384" y="750"/>
                  </a:lnTo>
                  <a:lnTo>
                    <a:pt x="384" y="756"/>
                  </a:lnTo>
                  <a:lnTo>
                    <a:pt x="390" y="756"/>
                  </a:lnTo>
                  <a:lnTo>
                    <a:pt x="390" y="762"/>
                  </a:lnTo>
                  <a:lnTo>
                    <a:pt x="396" y="768"/>
                  </a:lnTo>
                  <a:lnTo>
                    <a:pt x="396" y="774"/>
                  </a:lnTo>
                  <a:lnTo>
                    <a:pt x="402" y="774"/>
                  </a:lnTo>
                  <a:lnTo>
                    <a:pt x="402" y="780"/>
                  </a:lnTo>
                  <a:lnTo>
                    <a:pt x="408" y="780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0" y="756"/>
                  </a:lnTo>
                  <a:lnTo>
                    <a:pt x="420" y="750"/>
                  </a:lnTo>
                  <a:lnTo>
                    <a:pt x="426" y="750"/>
                  </a:lnTo>
                  <a:lnTo>
                    <a:pt x="426" y="744"/>
                  </a:lnTo>
                  <a:lnTo>
                    <a:pt x="426" y="738"/>
                  </a:lnTo>
                  <a:lnTo>
                    <a:pt x="432" y="738"/>
                  </a:lnTo>
                  <a:lnTo>
                    <a:pt x="432" y="732"/>
                  </a:lnTo>
                  <a:lnTo>
                    <a:pt x="438" y="732"/>
                  </a:lnTo>
                  <a:lnTo>
                    <a:pt x="438" y="726"/>
                  </a:lnTo>
                  <a:lnTo>
                    <a:pt x="438" y="720"/>
                  </a:lnTo>
                  <a:lnTo>
                    <a:pt x="444" y="720"/>
                  </a:lnTo>
                  <a:lnTo>
                    <a:pt x="444" y="714"/>
                  </a:lnTo>
                  <a:lnTo>
                    <a:pt x="444" y="708"/>
                  </a:lnTo>
                  <a:lnTo>
                    <a:pt x="450" y="708"/>
                  </a:lnTo>
                  <a:lnTo>
                    <a:pt x="450" y="702"/>
                  </a:lnTo>
                  <a:lnTo>
                    <a:pt x="456" y="702"/>
                  </a:lnTo>
                  <a:lnTo>
                    <a:pt x="456" y="696"/>
                  </a:lnTo>
                  <a:lnTo>
                    <a:pt x="456" y="690"/>
                  </a:lnTo>
                  <a:lnTo>
                    <a:pt x="462" y="690"/>
                  </a:lnTo>
                  <a:lnTo>
                    <a:pt x="462" y="684"/>
                  </a:lnTo>
                  <a:lnTo>
                    <a:pt x="462" y="678"/>
                  </a:lnTo>
                  <a:lnTo>
                    <a:pt x="468" y="678"/>
                  </a:lnTo>
                  <a:lnTo>
                    <a:pt x="468" y="672"/>
                  </a:lnTo>
                  <a:lnTo>
                    <a:pt x="474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80" y="660"/>
                  </a:lnTo>
                  <a:lnTo>
                    <a:pt x="480" y="654"/>
                  </a:lnTo>
                  <a:lnTo>
                    <a:pt x="480" y="648"/>
                  </a:lnTo>
                  <a:lnTo>
                    <a:pt x="486" y="648"/>
                  </a:lnTo>
                  <a:lnTo>
                    <a:pt x="486" y="642"/>
                  </a:lnTo>
                  <a:lnTo>
                    <a:pt x="486" y="636"/>
                  </a:lnTo>
                  <a:lnTo>
                    <a:pt x="492" y="636"/>
                  </a:lnTo>
                  <a:lnTo>
                    <a:pt x="492" y="630"/>
                  </a:lnTo>
                  <a:lnTo>
                    <a:pt x="498" y="630"/>
                  </a:lnTo>
                  <a:lnTo>
                    <a:pt x="498" y="624"/>
                  </a:lnTo>
                  <a:lnTo>
                    <a:pt x="498" y="618"/>
                  </a:lnTo>
                  <a:lnTo>
                    <a:pt x="504" y="618"/>
                  </a:lnTo>
                  <a:lnTo>
                    <a:pt x="504" y="612"/>
                  </a:lnTo>
                  <a:lnTo>
                    <a:pt x="504" y="606"/>
                  </a:lnTo>
                  <a:lnTo>
                    <a:pt x="510" y="606"/>
                  </a:lnTo>
                  <a:lnTo>
                    <a:pt x="510" y="600"/>
                  </a:lnTo>
                  <a:lnTo>
                    <a:pt x="516" y="600"/>
                  </a:lnTo>
                  <a:lnTo>
                    <a:pt x="516" y="594"/>
                  </a:lnTo>
                  <a:lnTo>
                    <a:pt x="516" y="588"/>
                  </a:lnTo>
                  <a:lnTo>
                    <a:pt x="522" y="588"/>
                  </a:lnTo>
                  <a:lnTo>
                    <a:pt x="522" y="582"/>
                  </a:lnTo>
                  <a:lnTo>
                    <a:pt x="522" y="576"/>
                  </a:lnTo>
                  <a:lnTo>
                    <a:pt x="528" y="576"/>
                  </a:lnTo>
                  <a:lnTo>
                    <a:pt x="528" y="570"/>
                  </a:lnTo>
                  <a:lnTo>
                    <a:pt x="534" y="570"/>
                  </a:lnTo>
                  <a:lnTo>
                    <a:pt x="534" y="564"/>
                  </a:lnTo>
                  <a:lnTo>
                    <a:pt x="534" y="558"/>
                  </a:lnTo>
                  <a:lnTo>
                    <a:pt x="540" y="558"/>
                  </a:lnTo>
                  <a:lnTo>
                    <a:pt x="540" y="552"/>
                  </a:lnTo>
                  <a:lnTo>
                    <a:pt x="540" y="546"/>
                  </a:lnTo>
                  <a:lnTo>
                    <a:pt x="546" y="546"/>
                  </a:lnTo>
                  <a:lnTo>
                    <a:pt x="546" y="540"/>
                  </a:lnTo>
                  <a:lnTo>
                    <a:pt x="546" y="534"/>
                  </a:lnTo>
                  <a:lnTo>
                    <a:pt x="552" y="534"/>
                  </a:lnTo>
                  <a:lnTo>
                    <a:pt x="552" y="528"/>
                  </a:lnTo>
                  <a:lnTo>
                    <a:pt x="558" y="528"/>
                  </a:lnTo>
                  <a:lnTo>
                    <a:pt x="558" y="522"/>
                  </a:lnTo>
                  <a:lnTo>
                    <a:pt x="558" y="516"/>
                  </a:lnTo>
                  <a:lnTo>
                    <a:pt x="564" y="516"/>
                  </a:lnTo>
                  <a:lnTo>
                    <a:pt x="564" y="510"/>
                  </a:lnTo>
                  <a:lnTo>
                    <a:pt x="564" y="504"/>
                  </a:lnTo>
                  <a:lnTo>
                    <a:pt x="570" y="504"/>
                  </a:lnTo>
                  <a:lnTo>
                    <a:pt x="570" y="498"/>
                  </a:lnTo>
                  <a:lnTo>
                    <a:pt x="576" y="498"/>
                  </a:lnTo>
                  <a:lnTo>
                    <a:pt x="576" y="492"/>
                  </a:lnTo>
                  <a:lnTo>
                    <a:pt x="576" y="486"/>
                  </a:lnTo>
                  <a:lnTo>
                    <a:pt x="582" y="486"/>
                  </a:lnTo>
                  <a:lnTo>
                    <a:pt x="582" y="480"/>
                  </a:lnTo>
                  <a:lnTo>
                    <a:pt x="582" y="474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88" y="462"/>
                  </a:lnTo>
                  <a:lnTo>
                    <a:pt x="594" y="462"/>
                  </a:lnTo>
                  <a:lnTo>
                    <a:pt x="594" y="456"/>
                  </a:lnTo>
                  <a:lnTo>
                    <a:pt x="600" y="456"/>
                  </a:lnTo>
                  <a:lnTo>
                    <a:pt x="600" y="450"/>
                  </a:lnTo>
                  <a:lnTo>
                    <a:pt x="600" y="444"/>
                  </a:lnTo>
                  <a:lnTo>
                    <a:pt x="606" y="444"/>
                  </a:lnTo>
                  <a:lnTo>
                    <a:pt x="606" y="438"/>
                  </a:lnTo>
                  <a:lnTo>
                    <a:pt x="606" y="432"/>
                  </a:lnTo>
                  <a:lnTo>
                    <a:pt x="612" y="432"/>
                  </a:lnTo>
                  <a:lnTo>
                    <a:pt x="612" y="426"/>
                  </a:lnTo>
                  <a:lnTo>
                    <a:pt x="618" y="426"/>
                  </a:lnTo>
                  <a:lnTo>
                    <a:pt x="618" y="420"/>
                  </a:lnTo>
                  <a:lnTo>
                    <a:pt x="618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24" y="402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36" y="390"/>
                  </a:lnTo>
                  <a:lnTo>
                    <a:pt x="636" y="384"/>
                  </a:lnTo>
                  <a:lnTo>
                    <a:pt x="642" y="384"/>
                  </a:lnTo>
                  <a:lnTo>
                    <a:pt x="642" y="378"/>
                  </a:lnTo>
                  <a:lnTo>
                    <a:pt x="642" y="372"/>
                  </a:lnTo>
                  <a:lnTo>
                    <a:pt x="648" y="372"/>
                  </a:lnTo>
                  <a:lnTo>
                    <a:pt x="648" y="366"/>
                  </a:lnTo>
                  <a:lnTo>
                    <a:pt x="648" y="360"/>
                  </a:lnTo>
                  <a:lnTo>
                    <a:pt x="654" y="360"/>
                  </a:lnTo>
                  <a:lnTo>
                    <a:pt x="654" y="354"/>
                  </a:lnTo>
                  <a:lnTo>
                    <a:pt x="660" y="354"/>
                  </a:lnTo>
                  <a:lnTo>
                    <a:pt x="660" y="348"/>
                  </a:lnTo>
                  <a:lnTo>
                    <a:pt x="660" y="342"/>
                  </a:lnTo>
                  <a:lnTo>
                    <a:pt x="666" y="342"/>
                  </a:lnTo>
                  <a:lnTo>
                    <a:pt x="666" y="336"/>
                  </a:lnTo>
                  <a:lnTo>
                    <a:pt x="666" y="330"/>
                  </a:lnTo>
                  <a:lnTo>
                    <a:pt x="672" y="330"/>
                  </a:lnTo>
                  <a:lnTo>
                    <a:pt x="672" y="324"/>
                  </a:lnTo>
                  <a:lnTo>
                    <a:pt x="678" y="318"/>
                  </a:lnTo>
                  <a:lnTo>
                    <a:pt x="678" y="312"/>
                  </a:lnTo>
                  <a:lnTo>
                    <a:pt x="684" y="312"/>
                  </a:lnTo>
                  <a:lnTo>
                    <a:pt x="684" y="306"/>
                  </a:lnTo>
                  <a:lnTo>
                    <a:pt x="684" y="300"/>
                  </a:lnTo>
                  <a:lnTo>
                    <a:pt x="690" y="300"/>
                  </a:lnTo>
                  <a:lnTo>
                    <a:pt x="690" y="294"/>
                  </a:lnTo>
                  <a:lnTo>
                    <a:pt x="690" y="288"/>
                  </a:lnTo>
                  <a:lnTo>
                    <a:pt x="696" y="288"/>
                  </a:lnTo>
                  <a:lnTo>
                    <a:pt x="696" y="282"/>
                  </a:lnTo>
                  <a:lnTo>
                    <a:pt x="702" y="282"/>
                  </a:lnTo>
                  <a:lnTo>
                    <a:pt x="702" y="276"/>
                  </a:lnTo>
                  <a:lnTo>
                    <a:pt x="708" y="276"/>
                  </a:lnTo>
                  <a:lnTo>
                    <a:pt x="714" y="276"/>
                  </a:lnTo>
                  <a:lnTo>
                    <a:pt x="714" y="270"/>
                  </a:lnTo>
                  <a:lnTo>
                    <a:pt x="720" y="270"/>
                  </a:lnTo>
                  <a:lnTo>
                    <a:pt x="720" y="276"/>
                  </a:lnTo>
                  <a:lnTo>
                    <a:pt x="726" y="276"/>
                  </a:lnTo>
                  <a:lnTo>
                    <a:pt x="732" y="276"/>
                  </a:lnTo>
                  <a:lnTo>
                    <a:pt x="732" y="282"/>
                  </a:lnTo>
                  <a:lnTo>
                    <a:pt x="738" y="282"/>
                  </a:lnTo>
                  <a:lnTo>
                    <a:pt x="738" y="288"/>
                  </a:lnTo>
                  <a:lnTo>
                    <a:pt x="738" y="294"/>
                  </a:lnTo>
                  <a:lnTo>
                    <a:pt x="744" y="294"/>
                  </a:lnTo>
                  <a:lnTo>
                    <a:pt x="744" y="300"/>
                  </a:lnTo>
                  <a:lnTo>
                    <a:pt x="750" y="300"/>
                  </a:lnTo>
                  <a:lnTo>
                    <a:pt x="750" y="306"/>
                  </a:lnTo>
                  <a:lnTo>
                    <a:pt x="750" y="312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62" y="318"/>
                  </a:lnTo>
                  <a:lnTo>
                    <a:pt x="762" y="324"/>
                  </a:lnTo>
                  <a:lnTo>
                    <a:pt x="762" y="330"/>
                  </a:lnTo>
                  <a:lnTo>
                    <a:pt x="768" y="330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80" y="336"/>
                  </a:lnTo>
                  <a:lnTo>
                    <a:pt x="786" y="336"/>
                  </a:lnTo>
                  <a:lnTo>
                    <a:pt x="792" y="336"/>
                  </a:lnTo>
                  <a:lnTo>
                    <a:pt x="792" y="330"/>
                  </a:lnTo>
                  <a:lnTo>
                    <a:pt x="798" y="330"/>
                  </a:lnTo>
                  <a:lnTo>
                    <a:pt x="798" y="324"/>
                  </a:lnTo>
                  <a:lnTo>
                    <a:pt x="804" y="324"/>
                  </a:lnTo>
                  <a:lnTo>
                    <a:pt x="804" y="318"/>
                  </a:lnTo>
                  <a:lnTo>
                    <a:pt x="810" y="318"/>
                  </a:lnTo>
                  <a:lnTo>
                    <a:pt x="810" y="312"/>
                  </a:lnTo>
                  <a:lnTo>
                    <a:pt x="810" y="306"/>
                  </a:lnTo>
                  <a:lnTo>
                    <a:pt x="816" y="306"/>
                  </a:lnTo>
                  <a:lnTo>
                    <a:pt x="816" y="300"/>
                  </a:lnTo>
                  <a:lnTo>
                    <a:pt x="816" y="294"/>
                  </a:lnTo>
                  <a:lnTo>
                    <a:pt x="822" y="294"/>
                  </a:lnTo>
                  <a:lnTo>
                    <a:pt x="822" y="288"/>
                  </a:lnTo>
                  <a:lnTo>
                    <a:pt x="822" y="282"/>
                  </a:lnTo>
                  <a:lnTo>
                    <a:pt x="828" y="282"/>
                  </a:lnTo>
                  <a:lnTo>
                    <a:pt x="828" y="276"/>
                  </a:lnTo>
                  <a:lnTo>
                    <a:pt x="828" y="270"/>
                  </a:lnTo>
                  <a:lnTo>
                    <a:pt x="828" y="264"/>
                  </a:lnTo>
                  <a:lnTo>
                    <a:pt x="834" y="264"/>
                  </a:lnTo>
                  <a:lnTo>
                    <a:pt x="834" y="258"/>
                  </a:lnTo>
                  <a:lnTo>
                    <a:pt x="834" y="252"/>
                  </a:lnTo>
                  <a:lnTo>
                    <a:pt x="834" y="246"/>
                  </a:lnTo>
                  <a:lnTo>
                    <a:pt x="840" y="240"/>
                  </a:lnTo>
                  <a:lnTo>
                    <a:pt x="840" y="234"/>
                  </a:lnTo>
                  <a:lnTo>
                    <a:pt x="840" y="228"/>
                  </a:lnTo>
                  <a:lnTo>
                    <a:pt x="840" y="222"/>
                  </a:lnTo>
                  <a:lnTo>
                    <a:pt x="846" y="222"/>
                  </a:lnTo>
                  <a:lnTo>
                    <a:pt x="846" y="216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6" y="198"/>
                  </a:lnTo>
                  <a:lnTo>
                    <a:pt x="852" y="198"/>
                  </a:lnTo>
                  <a:lnTo>
                    <a:pt x="852" y="192"/>
                  </a:lnTo>
                  <a:lnTo>
                    <a:pt x="852" y="186"/>
                  </a:lnTo>
                  <a:lnTo>
                    <a:pt x="852" y="180"/>
                  </a:lnTo>
                  <a:lnTo>
                    <a:pt x="852" y="174"/>
                  </a:lnTo>
                  <a:lnTo>
                    <a:pt x="852" y="168"/>
                  </a:lnTo>
                  <a:lnTo>
                    <a:pt x="858" y="168"/>
                  </a:lnTo>
                  <a:lnTo>
                    <a:pt x="858" y="162"/>
                  </a:lnTo>
                  <a:lnTo>
                    <a:pt x="858" y="156"/>
                  </a:lnTo>
                  <a:lnTo>
                    <a:pt x="858" y="150"/>
                  </a:lnTo>
                  <a:lnTo>
                    <a:pt x="858" y="144"/>
                  </a:lnTo>
                  <a:lnTo>
                    <a:pt x="858" y="138"/>
                  </a:lnTo>
                  <a:lnTo>
                    <a:pt x="864" y="138"/>
                  </a:lnTo>
                  <a:lnTo>
                    <a:pt x="864" y="132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64" y="114"/>
                  </a:lnTo>
                  <a:lnTo>
                    <a:pt x="870" y="108"/>
                  </a:lnTo>
                  <a:lnTo>
                    <a:pt x="870" y="102"/>
                  </a:lnTo>
                  <a:lnTo>
                    <a:pt x="870" y="96"/>
                  </a:lnTo>
                  <a:lnTo>
                    <a:pt x="870" y="90"/>
                  </a:lnTo>
                  <a:lnTo>
                    <a:pt x="870" y="84"/>
                  </a:lnTo>
                  <a:lnTo>
                    <a:pt x="876" y="78"/>
                  </a:lnTo>
                  <a:lnTo>
                    <a:pt x="876" y="72"/>
                  </a:lnTo>
                  <a:lnTo>
                    <a:pt x="876" y="66"/>
                  </a:lnTo>
                  <a:lnTo>
                    <a:pt x="876" y="60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48"/>
                  </a:lnTo>
                  <a:lnTo>
                    <a:pt x="882" y="42"/>
                  </a:lnTo>
                  <a:lnTo>
                    <a:pt x="882" y="36"/>
                  </a:lnTo>
                  <a:lnTo>
                    <a:pt x="888" y="30"/>
                  </a:lnTo>
                  <a:lnTo>
                    <a:pt x="888" y="24"/>
                  </a:lnTo>
                  <a:lnTo>
                    <a:pt x="888" y="18"/>
                  </a:lnTo>
                  <a:lnTo>
                    <a:pt x="894" y="18"/>
                  </a:lnTo>
                  <a:lnTo>
                    <a:pt x="894" y="12"/>
                  </a:lnTo>
                  <a:lnTo>
                    <a:pt x="894" y="6"/>
                  </a:lnTo>
                  <a:lnTo>
                    <a:pt x="900" y="6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2" y="6"/>
                  </a:lnTo>
                  <a:lnTo>
                    <a:pt x="918" y="6"/>
                  </a:lnTo>
                  <a:lnTo>
                    <a:pt x="918" y="12"/>
                  </a:lnTo>
                  <a:lnTo>
                    <a:pt x="918" y="18"/>
                  </a:lnTo>
                  <a:lnTo>
                    <a:pt x="924" y="18"/>
                  </a:lnTo>
                  <a:lnTo>
                    <a:pt x="924" y="24"/>
                  </a:lnTo>
                  <a:lnTo>
                    <a:pt x="924" y="30"/>
                  </a:lnTo>
                  <a:lnTo>
                    <a:pt x="930" y="30"/>
                  </a:lnTo>
                  <a:lnTo>
                    <a:pt x="930" y="36"/>
                  </a:lnTo>
                  <a:lnTo>
                    <a:pt x="930" y="42"/>
                  </a:lnTo>
                  <a:lnTo>
                    <a:pt x="936" y="42"/>
                  </a:lnTo>
                  <a:lnTo>
                    <a:pt x="936" y="48"/>
                  </a:lnTo>
                  <a:lnTo>
                    <a:pt x="936" y="54"/>
                  </a:lnTo>
                  <a:lnTo>
                    <a:pt x="942" y="54"/>
                  </a:lnTo>
                  <a:lnTo>
                    <a:pt x="942" y="60"/>
                  </a:lnTo>
                  <a:lnTo>
                    <a:pt x="942" y="66"/>
                  </a:lnTo>
                  <a:lnTo>
                    <a:pt x="948" y="66"/>
                  </a:lnTo>
                  <a:lnTo>
                    <a:pt x="948" y="72"/>
                  </a:lnTo>
                  <a:lnTo>
                    <a:pt x="948" y="78"/>
                  </a:lnTo>
                  <a:lnTo>
                    <a:pt x="954" y="78"/>
                  </a:lnTo>
                  <a:lnTo>
                    <a:pt x="954" y="84"/>
                  </a:lnTo>
                  <a:lnTo>
                    <a:pt x="954" y="90"/>
                  </a:lnTo>
                  <a:lnTo>
                    <a:pt x="960" y="96"/>
                  </a:lnTo>
                  <a:lnTo>
                    <a:pt x="960" y="102"/>
                  </a:lnTo>
                  <a:lnTo>
                    <a:pt x="966" y="108"/>
                  </a:lnTo>
                  <a:lnTo>
                    <a:pt x="966" y="114"/>
                  </a:lnTo>
                  <a:lnTo>
                    <a:pt x="966" y="120"/>
                  </a:lnTo>
                  <a:lnTo>
                    <a:pt x="972" y="120"/>
                  </a:lnTo>
                  <a:lnTo>
                    <a:pt x="972" y="126"/>
                  </a:lnTo>
                  <a:lnTo>
                    <a:pt x="972" y="132"/>
                  </a:lnTo>
                  <a:lnTo>
                    <a:pt x="978" y="132"/>
                  </a:lnTo>
                  <a:lnTo>
                    <a:pt x="978" y="138"/>
                  </a:lnTo>
                  <a:lnTo>
                    <a:pt x="978" y="144"/>
                  </a:lnTo>
                  <a:lnTo>
                    <a:pt x="984" y="144"/>
                  </a:lnTo>
                  <a:lnTo>
                    <a:pt x="984" y="150"/>
                  </a:lnTo>
                  <a:lnTo>
                    <a:pt x="984" y="156"/>
                  </a:lnTo>
                  <a:lnTo>
                    <a:pt x="990" y="156"/>
                  </a:lnTo>
                  <a:lnTo>
                    <a:pt x="990" y="162"/>
                  </a:lnTo>
                  <a:lnTo>
                    <a:pt x="990" y="168"/>
                  </a:lnTo>
                  <a:lnTo>
                    <a:pt x="996" y="168"/>
                  </a:lnTo>
                  <a:lnTo>
                    <a:pt x="996" y="174"/>
                  </a:lnTo>
                  <a:lnTo>
                    <a:pt x="996" y="180"/>
                  </a:lnTo>
                  <a:lnTo>
                    <a:pt x="1002" y="186"/>
                  </a:lnTo>
                  <a:lnTo>
                    <a:pt x="1002" y="192"/>
                  </a:lnTo>
                  <a:lnTo>
                    <a:pt x="1008" y="198"/>
                  </a:lnTo>
                  <a:lnTo>
                    <a:pt x="1008" y="204"/>
                  </a:lnTo>
                  <a:lnTo>
                    <a:pt x="1008" y="210"/>
                  </a:lnTo>
                  <a:lnTo>
                    <a:pt x="1014" y="210"/>
                  </a:lnTo>
                  <a:lnTo>
                    <a:pt x="1014" y="216"/>
                  </a:lnTo>
                  <a:lnTo>
                    <a:pt x="1014" y="222"/>
                  </a:lnTo>
                  <a:lnTo>
                    <a:pt x="1020" y="222"/>
                  </a:lnTo>
                  <a:lnTo>
                    <a:pt x="1020" y="228"/>
                  </a:lnTo>
                  <a:lnTo>
                    <a:pt x="1020" y="234"/>
                  </a:lnTo>
                  <a:lnTo>
                    <a:pt x="1026" y="234"/>
                  </a:lnTo>
                  <a:lnTo>
                    <a:pt x="1026" y="240"/>
                  </a:lnTo>
                  <a:lnTo>
                    <a:pt x="1026" y="246"/>
                  </a:lnTo>
                  <a:lnTo>
                    <a:pt x="1032" y="246"/>
                  </a:lnTo>
                  <a:lnTo>
                    <a:pt x="1032" y="252"/>
                  </a:lnTo>
                  <a:lnTo>
                    <a:pt x="1032" y="258"/>
                  </a:lnTo>
                  <a:lnTo>
                    <a:pt x="1038" y="258"/>
                  </a:lnTo>
                  <a:lnTo>
                    <a:pt x="1038" y="264"/>
                  </a:lnTo>
                  <a:lnTo>
                    <a:pt x="1038" y="270"/>
                  </a:lnTo>
                  <a:lnTo>
                    <a:pt x="1044" y="270"/>
                  </a:lnTo>
                  <a:lnTo>
                    <a:pt x="1044" y="276"/>
                  </a:lnTo>
                  <a:lnTo>
                    <a:pt x="1044" y="282"/>
                  </a:lnTo>
                  <a:lnTo>
                    <a:pt x="1050" y="282"/>
                  </a:lnTo>
                  <a:lnTo>
                    <a:pt x="1050" y="288"/>
                  </a:lnTo>
                  <a:lnTo>
                    <a:pt x="1050" y="294"/>
                  </a:lnTo>
                  <a:lnTo>
                    <a:pt x="1056" y="300"/>
                  </a:lnTo>
                  <a:lnTo>
                    <a:pt x="1056" y="306"/>
                  </a:lnTo>
                  <a:lnTo>
                    <a:pt x="1056" y="312"/>
                  </a:lnTo>
                  <a:lnTo>
                    <a:pt x="1062" y="312"/>
                  </a:lnTo>
                  <a:lnTo>
                    <a:pt x="1062" y="318"/>
                  </a:lnTo>
                  <a:lnTo>
                    <a:pt x="1062" y="324"/>
                  </a:lnTo>
                  <a:lnTo>
                    <a:pt x="1068" y="324"/>
                  </a:lnTo>
                  <a:lnTo>
                    <a:pt x="1068" y="330"/>
                  </a:lnTo>
                  <a:lnTo>
                    <a:pt x="1068" y="336"/>
                  </a:lnTo>
                  <a:lnTo>
                    <a:pt x="1074" y="336"/>
                  </a:lnTo>
                  <a:lnTo>
                    <a:pt x="1074" y="342"/>
                  </a:lnTo>
                  <a:lnTo>
                    <a:pt x="1074" y="348"/>
                  </a:lnTo>
                  <a:lnTo>
                    <a:pt x="1080" y="348"/>
                  </a:lnTo>
                  <a:lnTo>
                    <a:pt x="1080" y="354"/>
                  </a:lnTo>
                  <a:lnTo>
                    <a:pt x="1080" y="360"/>
                  </a:lnTo>
                  <a:lnTo>
                    <a:pt x="1086" y="360"/>
                  </a:lnTo>
                  <a:lnTo>
                    <a:pt x="1086" y="366"/>
                  </a:lnTo>
                  <a:lnTo>
                    <a:pt x="1086" y="372"/>
                  </a:lnTo>
                  <a:lnTo>
                    <a:pt x="1092" y="372"/>
                  </a:lnTo>
                  <a:lnTo>
                    <a:pt x="1092" y="378"/>
                  </a:lnTo>
                  <a:lnTo>
                    <a:pt x="1092" y="384"/>
                  </a:lnTo>
                  <a:lnTo>
                    <a:pt x="1098" y="390"/>
                  </a:lnTo>
                  <a:lnTo>
                    <a:pt x="1098" y="396"/>
                  </a:lnTo>
                  <a:lnTo>
                    <a:pt x="1098" y="402"/>
                  </a:lnTo>
                  <a:lnTo>
                    <a:pt x="1104" y="402"/>
                  </a:lnTo>
                  <a:lnTo>
                    <a:pt x="1104" y="408"/>
                  </a:lnTo>
                  <a:lnTo>
                    <a:pt x="1104" y="414"/>
                  </a:lnTo>
                  <a:lnTo>
                    <a:pt x="1110" y="414"/>
                  </a:lnTo>
                  <a:lnTo>
                    <a:pt x="1110" y="420"/>
                  </a:lnTo>
                  <a:lnTo>
                    <a:pt x="1110" y="426"/>
                  </a:lnTo>
                  <a:lnTo>
                    <a:pt x="1116" y="426"/>
                  </a:lnTo>
                  <a:lnTo>
                    <a:pt x="1116" y="432"/>
                  </a:lnTo>
                  <a:lnTo>
                    <a:pt x="1116" y="438"/>
                  </a:lnTo>
                  <a:lnTo>
                    <a:pt x="1122" y="438"/>
                  </a:lnTo>
                  <a:lnTo>
                    <a:pt x="1122" y="444"/>
                  </a:lnTo>
                  <a:lnTo>
                    <a:pt x="1122" y="450"/>
                  </a:lnTo>
                  <a:lnTo>
                    <a:pt x="1128" y="450"/>
                  </a:lnTo>
                  <a:lnTo>
                    <a:pt x="1128" y="456"/>
                  </a:lnTo>
                  <a:lnTo>
                    <a:pt x="1128" y="462"/>
                  </a:lnTo>
                  <a:lnTo>
                    <a:pt x="1134" y="462"/>
                  </a:lnTo>
                  <a:lnTo>
                    <a:pt x="1134" y="468"/>
                  </a:lnTo>
                  <a:lnTo>
                    <a:pt x="1134" y="474"/>
                  </a:lnTo>
                  <a:lnTo>
                    <a:pt x="1140" y="480"/>
                  </a:lnTo>
                  <a:lnTo>
                    <a:pt x="1140" y="486"/>
                  </a:lnTo>
                  <a:lnTo>
                    <a:pt x="1146" y="492"/>
                  </a:lnTo>
                  <a:lnTo>
                    <a:pt x="1146" y="498"/>
                  </a:lnTo>
                  <a:lnTo>
                    <a:pt x="1146" y="504"/>
                  </a:lnTo>
                  <a:lnTo>
                    <a:pt x="1152" y="504"/>
                  </a:lnTo>
                  <a:lnTo>
                    <a:pt x="1152" y="510"/>
                  </a:lnTo>
                  <a:lnTo>
                    <a:pt x="1152" y="516"/>
                  </a:lnTo>
                  <a:lnTo>
                    <a:pt x="1158" y="516"/>
                  </a:lnTo>
                  <a:lnTo>
                    <a:pt x="1158" y="522"/>
                  </a:lnTo>
                  <a:lnTo>
                    <a:pt x="1158" y="528"/>
                  </a:lnTo>
                  <a:lnTo>
                    <a:pt x="1164" y="528"/>
                  </a:lnTo>
                  <a:lnTo>
                    <a:pt x="1164" y="534"/>
                  </a:lnTo>
                  <a:lnTo>
                    <a:pt x="1164" y="540"/>
                  </a:lnTo>
                  <a:lnTo>
                    <a:pt x="1170" y="540"/>
                  </a:lnTo>
                  <a:lnTo>
                    <a:pt x="1170" y="546"/>
                  </a:lnTo>
                  <a:lnTo>
                    <a:pt x="1170" y="552"/>
                  </a:lnTo>
                  <a:lnTo>
                    <a:pt x="1176" y="552"/>
                  </a:lnTo>
                  <a:lnTo>
                    <a:pt x="1176" y="558"/>
                  </a:lnTo>
                  <a:lnTo>
                    <a:pt x="1176" y="564"/>
                  </a:lnTo>
                  <a:lnTo>
                    <a:pt x="1182" y="564"/>
                  </a:lnTo>
                  <a:lnTo>
                    <a:pt x="1182" y="570"/>
                  </a:lnTo>
                  <a:lnTo>
                    <a:pt x="1182" y="576"/>
                  </a:lnTo>
                  <a:lnTo>
                    <a:pt x="1188" y="576"/>
                  </a:lnTo>
                  <a:lnTo>
                    <a:pt x="1188" y="582"/>
                  </a:lnTo>
                  <a:lnTo>
                    <a:pt x="1188" y="588"/>
                  </a:lnTo>
                  <a:lnTo>
                    <a:pt x="1194" y="594"/>
                  </a:lnTo>
                  <a:lnTo>
                    <a:pt x="1194" y="600"/>
                  </a:lnTo>
                  <a:lnTo>
                    <a:pt x="1194" y="606"/>
                  </a:lnTo>
                  <a:lnTo>
                    <a:pt x="1200" y="606"/>
                  </a:lnTo>
                  <a:lnTo>
                    <a:pt x="1200" y="612"/>
                  </a:lnTo>
                  <a:lnTo>
                    <a:pt x="1200" y="618"/>
                  </a:lnTo>
                  <a:lnTo>
                    <a:pt x="1206" y="618"/>
                  </a:lnTo>
                  <a:lnTo>
                    <a:pt x="1206" y="624"/>
                  </a:lnTo>
                  <a:lnTo>
                    <a:pt x="1206" y="630"/>
                  </a:lnTo>
                  <a:lnTo>
                    <a:pt x="1212" y="630"/>
                  </a:lnTo>
                  <a:lnTo>
                    <a:pt x="1212" y="636"/>
                  </a:lnTo>
                  <a:lnTo>
                    <a:pt x="1212" y="642"/>
                  </a:lnTo>
                  <a:lnTo>
                    <a:pt x="1218" y="642"/>
                  </a:lnTo>
                  <a:lnTo>
                    <a:pt x="1218" y="648"/>
                  </a:lnTo>
                  <a:lnTo>
                    <a:pt x="1218" y="654"/>
                  </a:lnTo>
                  <a:lnTo>
                    <a:pt x="1224" y="654"/>
                  </a:lnTo>
                  <a:lnTo>
                    <a:pt x="1224" y="660"/>
                  </a:lnTo>
                  <a:lnTo>
                    <a:pt x="1224" y="666"/>
                  </a:lnTo>
                  <a:lnTo>
                    <a:pt x="1230" y="666"/>
                  </a:lnTo>
                  <a:lnTo>
                    <a:pt x="1230" y="672"/>
                  </a:lnTo>
                  <a:lnTo>
                    <a:pt x="1230" y="678"/>
                  </a:lnTo>
                  <a:lnTo>
                    <a:pt x="1236" y="684"/>
                  </a:lnTo>
                  <a:lnTo>
                    <a:pt x="1236" y="690"/>
                  </a:lnTo>
                  <a:lnTo>
                    <a:pt x="1236" y="696"/>
                  </a:lnTo>
                  <a:lnTo>
                    <a:pt x="1242" y="696"/>
                  </a:lnTo>
                  <a:lnTo>
                    <a:pt x="1242" y="702"/>
                  </a:lnTo>
                  <a:lnTo>
                    <a:pt x="1242" y="708"/>
                  </a:lnTo>
                  <a:lnTo>
                    <a:pt x="1248" y="708"/>
                  </a:lnTo>
                  <a:lnTo>
                    <a:pt x="1248" y="714"/>
                  </a:lnTo>
                  <a:lnTo>
                    <a:pt x="1248" y="720"/>
                  </a:lnTo>
                  <a:lnTo>
                    <a:pt x="1254" y="720"/>
                  </a:lnTo>
                  <a:lnTo>
                    <a:pt x="1254" y="726"/>
                  </a:lnTo>
                  <a:lnTo>
                    <a:pt x="1254" y="732"/>
                  </a:lnTo>
                  <a:lnTo>
                    <a:pt x="1260" y="732"/>
                  </a:lnTo>
                  <a:lnTo>
                    <a:pt x="1260" y="738"/>
                  </a:lnTo>
                  <a:lnTo>
                    <a:pt x="1260" y="744"/>
                  </a:lnTo>
                  <a:lnTo>
                    <a:pt x="1266" y="744"/>
                  </a:lnTo>
                  <a:lnTo>
                    <a:pt x="1266" y="750"/>
                  </a:lnTo>
                  <a:lnTo>
                    <a:pt x="1266" y="756"/>
                  </a:lnTo>
                  <a:lnTo>
                    <a:pt x="1272" y="756"/>
                  </a:lnTo>
                  <a:lnTo>
                    <a:pt x="1272" y="762"/>
                  </a:lnTo>
                  <a:lnTo>
                    <a:pt x="1272" y="768"/>
                  </a:lnTo>
                  <a:lnTo>
                    <a:pt x="1278" y="768"/>
                  </a:lnTo>
                  <a:lnTo>
                    <a:pt x="1278" y="774"/>
                  </a:lnTo>
                  <a:lnTo>
                    <a:pt x="1278" y="780"/>
                  </a:lnTo>
                  <a:lnTo>
                    <a:pt x="1284" y="780"/>
                  </a:lnTo>
                  <a:lnTo>
                    <a:pt x="1284" y="774"/>
                  </a:lnTo>
                  <a:lnTo>
                    <a:pt x="1284" y="768"/>
                  </a:lnTo>
                  <a:lnTo>
                    <a:pt x="1290" y="768"/>
                  </a:lnTo>
                  <a:lnTo>
                    <a:pt x="1290" y="762"/>
                  </a:lnTo>
                  <a:lnTo>
                    <a:pt x="1290" y="756"/>
                  </a:lnTo>
                  <a:lnTo>
                    <a:pt x="1296" y="756"/>
                  </a:lnTo>
                  <a:lnTo>
                    <a:pt x="1296" y="750"/>
                  </a:lnTo>
                  <a:lnTo>
                    <a:pt x="1296" y="744"/>
                  </a:lnTo>
                  <a:lnTo>
                    <a:pt x="1302" y="744"/>
                  </a:lnTo>
                  <a:lnTo>
                    <a:pt x="1302" y="738"/>
                  </a:lnTo>
                  <a:lnTo>
                    <a:pt x="1302" y="732"/>
                  </a:lnTo>
                  <a:lnTo>
                    <a:pt x="1308" y="732"/>
                  </a:lnTo>
                  <a:lnTo>
                    <a:pt x="1308" y="726"/>
                  </a:lnTo>
                  <a:lnTo>
                    <a:pt x="1308" y="720"/>
                  </a:lnTo>
                  <a:lnTo>
                    <a:pt x="1314" y="720"/>
                  </a:lnTo>
                  <a:lnTo>
                    <a:pt x="1314" y="714"/>
                  </a:lnTo>
                  <a:lnTo>
                    <a:pt x="1314" y="708"/>
                  </a:lnTo>
                  <a:lnTo>
                    <a:pt x="1320" y="708"/>
                  </a:lnTo>
                  <a:lnTo>
                    <a:pt x="1320" y="702"/>
                  </a:lnTo>
                  <a:lnTo>
                    <a:pt x="1320" y="696"/>
                  </a:lnTo>
                  <a:lnTo>
                    <a:pt x="1326" y="696"/>
                  </a:lnTo>
                  <a:lnTo>
                    <a:pt x="1326" y="690"/>
                  </a:lnTo>
                  <a:lnTo>
                    <a:pt x="1326" y="684"/>
                  </a:lnTo>
                  <a:lnTo>
                    <a:pt x="1332" y="678"/>
                  </a:lnTo>
                  <a:lnTo>
                    <a:pt x="1332" y="672"/>
                  </a:lnTo>
                  <a:lnTo>
                    <a:pt x="1332" y="666"/>
                  </a:lnTo>
                  <a:lnTo>
                    <a:pt x="1338" y="666"/>
                  </a:lnTo>
                  <a:lnTo>
                    <a:pt x="1338" y="660"/>
                  </a:lnTo>
                  <a:lnTo>
                    <a:pt x="1338" y="654"/>
                  </a:lnTo>
                  <a:lnTo>
                    <a:pt x="1344" y="654"/>
                  </a:lnTo>
                  <a:lnTo>
                    <a:pt x="1344" y="648"/>
                  </a:lnTo>
                  <a:lnTo>
                    <a:pt x="1344" y="642"/>
                  </a:lnTo>
                  <a:lnTo>
                    <a:pt x="1350" y="642"/>
                  </a:lnTo>
                  <a:lnTo>
                    <a:pt x="1350" y="636"/>
                  </a:lnTo>
                  <a:lnTo>
                    <a:pt x="1350" y="630"/>
                  </a:lnTo>
                  <a:lnTo>
                    <a:pt x="1356" y="630"/>
                  </a:lnTo>
                  <a:lnTo>
                    <a:pt x="1356" y="624"/>
                  </a:lnTo>
                  <a:lnTo>
                    <a:pt x="1356" y="618"/>
                  </a:lnTo>
                  <a:lnTo>
                    <a:pt x="1362" y="618"/>
                  </a:lnTo>
                  <a:lnTo>
                    <a:pt x="1362" y="612"/>
                  </a:lnTo>
                  <a:lnTo>
                    <a:pt x="1362" y="606"/>
                  </a:lnTo>
                  <a:lnTo>
                    <a:pt x="1368" y="606"/>
                  </a:lnTo>
                  <a:lnTo>
                    <a:pt x="1368" y="600"/>
                  </a:lnTo>
                  <a:lnTo>
                    <a:pt x="1368" y="594"/>
                  </a:lnTo>
                  <a:lnTo>
                    <a:pt x="1374" y="588"/>
                  </a:lnTo>
                  <a:lnTo>
                    <a:pt x="1374" y="582"/>
                  </a:lnTo>
                  <a:lnTo>
                    <a:pt x="1374" y="576"/>
                  </a:lnTo>
                  <a:lnTo>
                    <a:pt x="1380" y="576"/>
                  </a:lnTo>
                  <a:lnTo>
                    <a:pt x="1380" y="570"/>
                  </a:lnTo>
                  <a:lnTo>
                    <a:pt x="1380" y="564"/>
                  </a:lnTo>
                  <a:lnTo>
                    <a:pt x="1386" y="564"/>
                  </a:lnTo>
                  <a:lnTo>
                    <a:pt x="1386" y="558"/>
                  </a:lnTo>
                  <a:lnTo>
                    <a:pt x="1386" y="552"/>
                  </a:lnTo>
                  <a:lnTo>
                    <a:pt x="1392" y="552"/>
                  </a:lnTo>
                  <a:lnTo>
                    <a:pt x="1392" y="546"/>
                  </a:lnTo>
                  <a:lnTo>
                    <a:pt x="1392" y="540"/>
                  </a:lnTo>
                  <a:lnTo>
                    <a:pt x="1398" y="540"/>
                  </a:lnTo>
                  <a:lnTo>
                    <a:pt x="1398" y="534"/>
                  </a:lnTo>
                  <a:lnTo>
                    <a:pt x="1398" y="528"/>
                  </a:lnTo>
                  <a:lnTo>
                    <a:pt x="1404" y="528"/>
                  </a:lnTo>
                  <a:lnTo>
                    <a:pt x="1404" y="522"/>
                  </a:lnTo>
                  <a:lnTo>
                    <a:pt x="1404" y="516"/>
                  </a:lnTo>
                  <a:lnTo>
                    <a:pt x="1410" y="516"/>
                  </a:lnTo>
                  <a:lnTo>
                    <a:pt x="1410" y="510"/>
                  </a:lnTo>
                  <a:lnTo>
                    <a:pt x="1410" y="504"/>
                  </a:lnTo>
                  <a:lnTo>
                    <a:pt x="1416" y="504"/>
                  </a:lnTo>
                  <a:lnTo>
                    <a:pt x="1416" y="498"/>
                  </a:lnTo>
                  <a:lnTo>
                    <a:pt x="1416" y="492"/>
                  </a:lnTo>
                  <a:lnTo>
                    <a:pt x="1422" y="486"/>
                  </a:lnTo>
                  <a:lnTo>
                    <a:pt x="1422" y="480"/>
                  </a:lnTo>
                  <a:lnTo>
                    <a:pt x="1428" y="474"/>
                  </a:lnTo>
                  <a:lnTo>
                    <a:pt x="1428" y="468"/>
                  </a:lnTo>
                  <a:lnTo>
                    <a:pt x="1428" y="462"/>
                  </a:lnTo>
                  <a:lnTo>
                    <a:pt x="1434" y="462"/>
                  </a:lnTo>
                  <a:lnTo>
                    <a:pt x="1434" y="456"/>
                  </a:lnTo>
                  <a:lnTo>
                    <a:pt x="1434" y="450"/>
                  </a:lnTo>
                  <a:lnTo>
                    <a:pt x="1440" y="450"/>
                  </a:lnTo>
                  <a:lnTo>
                    <a:pt x="1440" y="444"/>
                  </a:lnTo>
                  <a:lnTo>
                    <a:pt x="1440" y="438"/>
                  </a:lnTo>
                  <a:lnTo>
                    <a:pt x="1446" y="438"/>
                  </a:lnTo>
                  <a:lnTo>
                    <a:pt x="1446" y="432"/>
                  </a:lnTo>
                  <a:lnTo>
                    <a:pt x="1446" y="426"/>
                  </a:lnTo>
                  <a:lnTo>
                    <a:pt x="1452" y="426"/>
                  </a:lnTo>
                  <a:lnTo>
                    <a:pt x="1452" y="420"/>
                  </a:lnTo>
                  <a:lnTo>
                    <a:pt x="1452" y="414"/>
                  </a:lnTo>
                  <a:lnTo>
                    <a:pt x="1458" y="414"/>
                  </a:lnTo>
                  <a:lnTo>
                    <a:pt x="1458" y="408"/>
                  </a:lnTo>
                  <a:lnTo>
                    <a:pt x="1458" y="402"/>
                  </a:lnTo>
                  <a:lnTo>
                    <a:pt x="1464" y="402"/>
                  </a:lnTo>
                  <a:lnTo>
                    <a:pt x="1464" y="396"/>
                  </a:lnTo>
                  <a:lnTo>
                    <a:pt x="1464" y="390"/>
                  </a:lnTo>
                  <a:lnTo>
                    <a:pt x="1470" y="384"/>
                  </a:lnTo>
                  <a:lnTo>
                    <a:pt x="1470" y="378"/>
                  </a:lnTo>
                  <a:lnTo>
                    <a:pt x="1470" y="372"/>
                  </a:lnTo>
                  <a:lnTo>
                    <a:pt x="1476" y="372"/>
                  </a:lnTo>
                  <a:lnTo>
                    <a:pt x="1476" y="366"/>
                  </a:lnTo>
                  <a:lnTo>
                    <a:pt x="1476" y="360"/>
                  </a:lnTo>
                  <a:lnTo>
                    <a:pt x="1482" y="360"/>
                  </a:lnTo>
                  <a:lnTo>
                    <a:pt x="1482" y="354"/>
                  </a:lnTo>
                  <a:lnTo>
                    <a:pt x="1482" y="348"/>
                  </a:lnTo>
                  <a:lnTo>
                    <a:pt x="1488" y="348"/>
                  </a:lnTo>
                  <a:lnTo>
                    <a:pt x="1488" y="342"/>
                  </a:lnTo>
                  <a:lnTo>
                    <a:pt x="1488" y="336"/>
                  </a:lnTo>
                  <a:lnTo>
                    <a:pt x="1494" y="336"/>
                  </a:lnTo>
                  <a:lnTo>
                    <a:pt x="1494" y="330"/>
                  </a:lnTo>
                  <a:lnTo>
                    <a:pt x="1494" y="324"/>
                  </a:lnTo>
                  <a:lnTo>
                    <a:pt x="1500" y="324"/>
                  </a:lnTo>
                  <a:lnTo>
                    <a:pt x="1500" y="318"/>
                  </a:lnTo>
                  <a:lnTo>
                    <a:pt x="1500" y="312"/>
                  </a:lnTo>
                  <a:lnTo>
                    <a:pt x="1506" y="312"/>
                  </a:lnTo>
                  <a:lnTo>
                    <a:pt x="1506" y="306"/>
                  </a:lnTo>
                  <a:lnTo>
                    <a:pt x="1506" y="300"/>
                  </a:lnTo>
                  <a:lnTo>
                    <a:pt x="1512" y="294"/>
                  </a:lnTo>
                  <a:lnTo>
                    <a:pt x="1512" y="288"/>
                  </a:lnTo>
                  <a:lnTo>
                    <a:pt x="1512" y="282"/>
                  </a:lnTo>
                  <a:lnTo>
                    <a:pt x="1518" y="282"/>
                  </a:lnTo>
                  <a:lnTo>
                    <a:pt x="1518" y="276"/>
                  </a:lnTo>
                  <a:lnTo>
                    <a:pt x="1518" y="270"/>
                  </a:lnTo>
                  <a:lnTo>
                    <a:pt x="1524" y="270"/>
                  </a:lnTo>
                  <a:lnTo>
                    <a:pt x="1524" y="264"/>
                  </a:lnTo>
                  <a:lnTo>
                    <a:pt x="1524" y="258"/>
                  </a:lnTo>
                  <a:lnTo>
                    <a:pt x="1530" y="258"/>
                  </a:lnTo>
                  <a:lnTo>
                    <a:pt x="1530" y="252"/>
                  </a:lnTo>
                  <a:lnTo>
                    <a:pt x="1530" y="246"/>
                  </a:lnTo>
                  <a:lnTo>
                    <a:pt x="1536" y="246"/>
                  </a:lnTo>
                  <a:lnTo>
                    <a:pt x="1536" y="240"/>
                  </a:lnTo>
                  <a:lnTo>
                    <a:pt x="1536" y="234"/>
                  </a:lnTo>
                  <a:lnTo>
                    <a:pt x="1542" y="234"/>
                  </a:lnTo>
                  <a:lnTo>
                    <a:pt x="1542" y="228"/>
                  </a:lnTo>
                  <a:lnTo>
                    <a:pt x="1542" y="222"/>
                  </a:lnTo>
                  <a:lnTo>
                    <a:pt x="1548" y="222"/>
                  </a:lnTo>
                  <a:lnTo>
                    <a:pt x="1548" y="216"/>
                  </a:lnTo>
                  <a:lnTo>
                    <a:pt x="1548" y="210"/>
                  </a:lnTo>
                  <a:lnTo>
                    <a:pt x="1554" y="210"/>
                  </a:lnTo>
                  <a:lnTo>
                    <a:pt x="1554" y="204"/>
                  </a:lnTo>
                  <a:lnTo>
                    <a:pt x="1554" y="198"/>
                  </a:lnTo>
                  <a:lnTo>
                    <a:pt x="1560" y="192"/>
                  </a:lnTo>
                  <a:lnTo>
                    <a:pt x="1560" y="186"/>
                  </a:lnTo>
                  <a:lnTo>
                    <a:pt x="1566" y="180"/>
                  </a:lnTo>
                  <a:lnTo>
                    <a:pt x="1566" y="174"/>
                  </a:lnTo>
                  <a:lnTo>
                    <a:pt x="1566" y="168"/>
                  </a:lnTo>
                  <a:lnTo>
                    <a:pt x="1572" y="168"/>
                  </a:lnTo>
                  <a:lnTo>
                    <a:pt x="1572" y="162"/>
                  </a:lnTo>
                  <a:lnTo>
                    <a:pt x="1572" y="156"/>
                  </a:lnTo>
                  <a:lnTo>
                    <a:pt x="1578" y="156"/>
                  </a:lnTo>
                  <a:lnTo>
                    <a:pt x="1578" y="150"/>
                  </a:lnTo>
                  <a:lnTo>
                    <a:pt x="1578" y="144"/>
                  </a:lnTo>
                  <a:lnTo>
                    <a:pt x="1584" y="144"/>
                  </a:lnTo>
                  <a:lnTo>
                    <a:pt x="1584" y="138"/>
                  </a:lnTo>
                  <a:lnTo>
                    <a:pt x="1584" y="132"/>
                  </a:lnTo>
                  <a:lnTo>
                    <a:pt x="1590" y="132"/>
                  </a:lnTo>
                  <a:lnTo>
                    <a:pt x="1590" y="126"/>
                  </a:lnTo>
                  <a:lnTo>
                    <a:pt x="1590" y="120"/>
                  </a:lnTo>
                  <a:lnTo>
                    <a:pt x="1596" y="120"/>
                  </a:lnTo>
                  <a:lnTo>
                    <a:pt x="1596" y="114"/>
                  </a:lnTo>
                  <a:lnTo>
                    <a:pt x="1596" y="108"/>
                  </a:lnTo>
                  <a:lnTo>
                    <a:pt x="1602" y="102"/>
                  </a:lnTo>
                  <a:lnTo>
                    <a:pt x="1602" y="96"/>
                  </a:lnTo>
                  <a:lnTo>
                    <a:pt x="1608" y="90"/>
                  </a:lnTo>
                  <a:lnTo>
                    <a:pt x="1608" y="84"/>
                  </a:lnTo>
                  <a:lnTo>
                    <a:pt x="1608" y="78"/>
                  </a:lnTo>
                  <a:lnTo>
                    <a:pt x="1614" y="78"/>
                  </a:lnTo>
                  <a:lnTo>
                    <a:pt x="1614" y="72"/>
                  </a:lnTo>
                  <a:lnTo>
                    <a:pt x="1614" y="66"/>
                  </a:lnTo>
                  <a:lnTo>
                    <a:pt x="1620" y="66"/>
                  </a:lnTo>
                  <a:lnTo>
                    <a:pt x="1620" y="60"/>
                  </a:lnTo>
                  <a:lnTo>
                    <a:pt x="1620" y="54"/>
                  </a:lnTo>
                  <a:lnTo>
                    <a:pt x="1626" y="54"/>
                  </a:lnTo>
                  <a:lnTo>
                    <a:pt x="1626" y="48"/>
                  </a:lnTo>
                  <a:lnTo>
                    <a:pt x="1626" y="42"/>
                  </a:lnTo>
                  <a:lnTo>
                    <a:pt x="1632" y="42"/>
                  </a:lnTo>
                  <a:lnTo>
                    <a:pt x="1632" y="36"/>
                  </a:lnTo>
                  <a:lnTo>
                    <a:pt x="1632" y="30"/>
                  </a:lnTo>
                  <a:lnTo>
                    <a:pt x="1638" y="30"/>
                  </a:lnTo>
                  <a:lnTo>
                    <a:pt x="1638" y="24"/>
                  </a:lnTo>
                  <a:lnTo>
                    <a:pt x="1638" y="18"/>
                  </a:lnTo>
                  <a:lnTo>
                    <a:pt x="1644" y="18"/>
                  </a:lnTo>
                  <a:lnTo>
                    <a:pt x="1644" y="12"/>
                  </a:lnTo>
                  <a:lnTo>
                    <a:pt x="1644" y="6"/>
                  </a:lnTo>
                  <a:lnTo>
                    <a:pt x="1650" y="6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2" y="6"/>
                  </a:lnTo>
                  <a:lnTo>
                    <a:pt x="1668" y="6"/>
                  </a:lnTo>
                  <a:lnTo>
                    <a:pt x="1668" y="12"/>
                  </a:lnTo>
                  <a:lnTo>
                    <a:pt x="1668" y="18"/>
                  </a:lnTo>
                  <a:lnTo>
                    <a:pt x="1674" y="18"/>
                  </a:lnTo>
                  <a:lnTo>
                    <a:pt x="1674" y="24"/>
                  </a:lnTo>
                  <a:lnTo>
                    <a:pt x="1674" y="30"/>
                  </a:lnTo>
                  <a:lnTo>
                    <a:pt x="1680" y="36"/>
                  </a:lnTo>
                  <a:lnTo>
                    <a:pt x="1680" y="42"/>
                  </a:lnTo>
                  <a:lnTo>
                    <a:pt x="1680" y="48"/>
                  </a:lnTo>
                  <a:lnTo>
                    <a:pt x="1680" y="54"/>
                  </a:lnTo>
                  <a:lnTo>
                    <a:pt x="1686" y="54"/>
                  </a:lnTo>
                  <a:lnTo>
                    <a:pt x="1686" y="60"/>
                  </a:lnTo>
                  <a:lnTo>
                    <a:pt x="1686" y="66"/>
                  </a:lnTo>
                  <a:lnTo>
                    <a:pt x="1686" y="72"/>
                  </a:lnTo>
                  <a:lnTo>
                    <a:pt x="1686" y="78"/>
                  </a:lnTo>
                  <a:lnTo>
                    <a:pt x="1692" y="84"/>
                  </a:lnTo>
                  <a:lnTo>
                    <a:pt x="1692" y="90"/>
                  </a:lnTo>
                  <a:lnTo>
                    <a:pt x="1692" y="96"/>
                  </a:lnTo>
                  <a:lnTo>
                    <a:pt x="1692" y="102"/>
                  </a:lnTo>
                  <a:lnTo>
                    <a:pt x="1692" y="108"/>
                  </a:lnTo>
                  <a:lnTo>
                    <a:pt x="1698" y="114"/>
                  </a:lnTo>
                  <a:lnTo>
                    <a:pt x="1698" y="120"/>
                  </a:lnTo>
                  <a:lnTo>
                    <a:pt x="1698" y="126"/>
                  </a:lnTo>
                  <a:lnTo>
                    <a:pt x="1698" y="132"/>
                  </a:lnTo>
                  <a:lnTo>
                    <a:pt x="1698" y="138"/>
                  </a:lnTo>
                  <a:lnTo>
                    <a:pt x="1704" y="138"/>
                  </a:lnTo>
                  <a:lnTo>
                    <a:pt x="1704" y="144"/>
                  </a:lnTo>
                  <a:lnTo>
                    <a:pt x="1704" y="150"/>
                  </a:lnTo>
                  <a:lnTo>
                    <a:pt x="1704" y="156"/>
                  </a:lnTo>
                  <a:lnTo>
                    <a:pt x="1704" y="162"/>
                  </a:lnTo>
                  <a:lnTo>
                    <a:pt x="1704" y="168"/>
                  </a:lnTo>
                  <a:lnTo>
                    <a:pt x="1710" y="168"/>
                  </a:lnTo>
                  <a:lnTo>
                    <a:pt x="1710" y="174"/>
                  </a:lnTo>
                  <a:lnTo>
                    <a:pt x="1710" y="180"/>
                  </a:lnTo>
                  <a:lnTo>
                    <a:pt x="1710" y="186"/>
                  </a:lnTo>
                  <a:lnTo>
                    <a:pt x="1710" y="192"/>
                  </a:lnTo>
                  <a:lnTo>
                    <a:pt x="1710" y="198"/>
                  </a:lnTo>
                  <a:lnTo>
                    <a:pt x="1716" y="198"/>
                  </a:lnTo>
                  <a:lnTo>
                    <a:pt x="1716" y="204"/>
                  </a:lnTo>
                  <a:lnTo>
                    <a:pt x="1716" y="210"/>
                  </a:lnTo>
                  <a:lnTo>
                    <a:pt x="1716" y="216"/>
                  </a:lnTo>
                  <a:lnTo>
                    <a:pt x="1716" y="222"/>
                  </a:lnTo>
                  <a:lnTo>
                    <a:pt x="1722" y="222"/>
                  </a:lnTo>
                  <a:lnTo>
                    <a:pt x="1722" y="228"/>
                  </a:lnTo>
                  <a:lnTo>
                    <a:pt x="1722" y="234"/>
                  </a:lnTo>
                  <a:lnTo>
                    <a:pt x="1722" y="240"/>
                  </a:lnTo>
                  <a:lnTo>
                    <a:pt x="1728" y="246"/>
                  </a:lnTo>
                  <a:lnTo>
                    <a:pt x="1728" y="252"/>
                  </a:lnTo>
                  <a:lnTo>
                    <a:pt x="1728" y="258"/>
                  </a:lnTo>
                  <a:lnTo>
                    <a:pt x="1728" y="264"/>
                  </a:lnTo>
                  <a:lnTo>
                    <a:pt x="1734" y="264"/>
                  </a:lnTo>
                  <a:lnTo>
                    <a:pt x="1734" y="270"/>
                  </a:lnTo>
                  <a:lnTo>
                    <a:pt x="1734" y="276"/>
                  </a:lnTo>
                  <a:lnTo>
                    <a:pt x="1734" y="282"/>
                  </a:lnTo>
                  <a:lnTo>
                    <a:pt x="1740" y="282"/>
                  </a:lnTo>
                  <a:lnTo>
                    <a:pt x="1740" y="288"/>
                  </a:lnTo>
                  <a:lnTo>
                    <a:pt x="1740" y="294"/>
                  </a:lnTo>
                  <a:lnTo>
                    <a:pt x="1746" y="294"/>
                  </a:lnTo>
                  <a:lnTo>
                    <a:pt x="1746" y="300"/>
                  </a:lnTo>
                  <a:lnTo>
                    <a:pt x="1746" y="306"/>
                  </a:lnTo>
                  <a:lnTo>
                    <a:pt x="1752" y="306"/>
                  </a:lnTo>
                  <a:lnTo>
                    <a:pt x="1752" y="312"/>
                  </a:lnTo>
                  <a:lnTo>
                    <a:pt x="1752" y="318"/>
                  </a:lnTo>
                  <a:lnTo>
                    <a:pt x="1758" y="318"/>
                  </a:lnTo>
                  <a:lnTo>
                    <a:pt x="1758" y="324"/>
                  </a:lnTo>
                  <a:lnTo>
                    <a:pt x="1764" y="324"/>
                  </a:lnTo>
                  <a:lnTo>
                    <a:pt x="1764" y="330"/>
                  </a:lnTo>
                  <a:lnTo>
                    <a:pt x="1770" y="330"/>
                  </a:lnTo>
                  <a:lnTo>
                    <a:pt x="1770" y="336"/>
                  </a:lnTo>
                  <a:lnTo>
                    <a:pt x="1776" y="336"/>
                  </a:lnTo>
                  <a:lnTo>
                    <a:pt x="1782" y="336"/>
                  </a:lnTo>
                  <a:lnTo>
                    <a:pt x="1788" y="336"/>
                  </a:lnTo>
                  <a:lnTo>
                    <a:pt x="1788" y="330"/>
                  </a:lnTo>
                  <a:lnTo>
                    <a:pt x="1794" y="330"/>
                  </a:lnTo>
                  <a:lnTo>
                    <a:pt x="1800" y="330"/>
                  </a:lnTo>
                  <a:lnTo>
                    <a:pt x="1800" y="324"/>
                  </a:lnTo>
                  <a:lnTo>
                    <a:pt x="1800" y="318"/>
                  </a:lnTo>
                  <a:lnTo>
                    <a:pt x="1806" y="318"/>
                  </a:lnTo>
                  <a:lnTo>
                    <a:pt x="1806" y="312"/>
                  </a:lnTo>
                  <a:lnTo>
                    <a:pt x="1812" y="312"/>
                  </a:lnTo>
                  <a:lnTo>
                    <a:pt x="1812" y="306"/>
                  </a:lnTo>
                  <a:lnTo>
                    <a:pt x="1812" y="300"/>
                  </a:lnTo>
                  <a:lnTo>
                    <a:pt x="1818" y="300"/>
                  </a:lnTo>
                  <a:lnTo>
                    <a:pt x="1818" y="294"/>
                  </a:lnTo>
                  <a:lnTo>
                    <a:pt x="1824" y="294"/>
                  </a:lnTo>
                  <a:lnTo>
                    <a:pt x="1824" y="288"/>
                  </a:lnTo>
                  <a:lnTo>
                    <a:pt x="1824" y="282"/>
                  </a:lnTo>
                  <a:lnTo>
                    <a:pt x="1830" y="282"/>
                  </a:lnTo>
                  <a:lnTo>
                    <a:pt x="1830" y="276"/>
                  </a:lnTo>
                  <a:lnTo>
                    <a:pt x="1836" y="276"/>
                  </a:lnTo>
                  <a:lnTo>
                    <a:pt x="1842" y="276"/>
                  </a:lnTo>
                  <a:lnTo>
                    <a:pt x="1842" y="270"/>
                  </a:lnTo>
                  <a:lnTo>
                    <a:pt x="1848" y="270"/>
                  </a:lnTo>
                  <a:lnTo>
                    <a:pt x="1848" y="276"/>
                  </a:lnTo>
                  <a:lnTo>
                    <a:pt x="1854" y="276"/>
                  </a:lnTo>
                  <a:lnTo>
                    <a:pt x="1860" y="276"/>
                  </a:lnTo>
                  <a:lnTo>
                    <a:pt x="1860" y="282"/>
                  </a:lnTo>
                  <a:lnTo>
                    <a:pt x="1866" y="282"/>
                  </a:lnTo>
                  <a:lnTo>
                    <a:pt x="1866" y="288"/>
                  </a:lnTo>
                  <a:lnTo>
                    <a:pt x="1872" y="288"/>
                  </a:lnTo>
                  <a:lnTo>
                    <a:pt x="1872" y="294"/>
                  </a:lnTo>
                  <a:lnTo>
                    <a:pt x="1872" y="300"/>
                  </a:lnTo>
                  <a:lnTo>
                    <a:pt x="1878" y="300"/>
                  </a:lnTo>
                  <a:lnTo>
                    <a:pt x="1878" y="306"/>
                  </a:lnTo>
                  <a:lnTo>
                    <a:pt x="1878" y="312"/>
                  </a:lnTo>
                  <a:lnTo>
                    <a:pt x="1884" y="312"/>
                  </a:lnTo>
                  <a:lnTo>
                    <a:pt x="1884" y="318"/>
                  </a:lnTo>
                  <a:lnTo>
                    <a:pt x="1890" y="324"/>
                  </a:lnTo>
                  <a:lnTo>
                    <a:pt x="1890" y="330"/>
                  </a:lnTo>
                  <a:lnTo>
                    <a:pt x="1896" y="330"/>
                  </a:lnTo>
                  <a:lnTo>
                    <a:pt x="1896" y="336"/>
                  </a:lnTo>
                  <a:lnTo>
                    <a:pt x="1896" y="342"/>
                  </a:lnTo>
                  <a:lnTo>
                    <a:pt x="1902" y="342"/>
                  </a:lnTo>
                  <a:lnTo>
                    <a:pt x="1902" y="348"/>
                  </a:lnTo>
                  <a:lnTo>
                    <a:pt x="1902" y="354"/>
                  </a:lnTo>
                  <a:lnTo>
                    <a:pt x="1908" y="354"/>
                  </a:lnTo>
                  <a:lnTo>
                    <a:pt x="1908" y="360"/>
                  </a:lnTo>
                  <a:lnTo>
                    <a:pt x="1914" y="360"/>
                  </a:lnTo>
                  <a:lnTo>
                    <a:pt x="1914" y="366"/>
                  </a:lnTo>
                  <a:lnTo>
                    <a:pt x="1914" y="372"/>
                  </a:lnTo>
                  <a:lnTo>
                    <a:pt x="1920" y="372"/>
                  </a:lnTo>
                  <a:lnTo>
                    <a:pt x="1920" y="378"/>
                  </a:lnTo>
                  <a:lnTo>
                    <a:pt x="1920" y="384"/>
                  </a:lnTo>
                  <a:lnTo>
                    <a:pt x="1926" y="384"/>
                  </a:lnTo>
                  <a:lnTo>
                    <a:pt x="1926" y="390"/>
                  </a:lnTo>
                  <a:lnTo>
                    <a:pt x="1932" y="396"/>
                  </a:lnTo>
                  <a:lnTo>
                    <a:pt x="1932" y="402"/>
                  </a:lnTo>
                  <a:lnTo>
                    <a:pt x="1938" y="402"/>
                  </a:lnTo>
                  <a:lnTo>
                    <a:pt x="1938" y="408"/>
                  </a:lnTo>
                  <a:lnTo>
                    <a:pt x="1938" y="414"/>
                  </a:lnTo>
                  <a:lnTo>
                    <a:pt x="1944" y="414"/>
                  </a:lnTo>
                  <a:lnTo>
                    <a:pt x="1944" y="420"/>
                  </a:lnTo>
                  <a:lnTo>
                    <a:pt x="1944" y="426"/>
                  </a:lnTo>
                  <a:lnTo>
                    <a:pt x="1950" y="426"/>
                  </a:lnTo>
                  <a:lnTo>
                    <a:pt x="1950" y="432"/>
                  </a:lnTo>
                  <a:lnTo>
                    <a:pt x="1956" y="432"/>
                  </a:lnTo>
                  <a:lnTo>
                    <a:pt x="1956" y="438"/>
                  </a:lnTo>
                  <a:lnTo>
                    <a:pt x="1956" y="444"/>
                  </a:lnTo>
                  <a:lnTo>
                    <a:pt x="1962" y="444"/>
                  </a:lnTo>
                  <a:lnTo>
                    <a:pt x="1962" y="450"/>
                  </a:lnTo>
                  <a:lnTo>
                    <a:pt x="1962" y="456"/>
                  </a:lnTo>
                  <a:lnTo>
                    <a:pt x="1968" y="456"/>
                  </a:lnTo>
                  <a:lnTo>
                    <a:pt x="1968" y="462"/>
                  </a:lnTo>
                  <a:lnTo>
                    <a:pt x="1974" y="462"/>
                  </a:lnTo>
                  <a:lnTo>
                    <a:pt x="1974" y="468"/>
                  </a:lnTo>
                  <a:lnTo>
                    <a:pt x="1974" y="474"/>
                  </a:lnTo>
                  <a:lnTo>
                    <a:pt x="1980" y="474"/>
                  </a:lnTo>
                  <a:lnTo>
                    <a:pt x="1980" y="480"/>
                  </a:lnTo>
                  <a:lnTo>
                    <a:pt x="1980" y="486"/>
                  </a:lnTo>
                  <a:lnTo>
                    <a:pt x="1986" y="486"/>
                  </a:lnTo>
                  <a:lnTo>
                    <a:pt x="1986" y="492"/>
                  </a:lnTo>
                  <a:lnTo>
                    <a:pt x="1986" y="498"/>
                  </a:lnTo>
                  <a:lnTo>
                    <a:pt x="1992" y="498"/>
                  </a:lnTo>
                  <a:lnTo>
                    <a:pt x="1992" y="504"/>
                  </a:lnTo>
                  <a:lnTo>
                    <a:pt x="1998" y="504"/>
                  </a:lnTo>
                  <a:lnTo>
                    <a:pt x="1998" y="510"/>
                  </a:lnTo>
                  <a:lnTo>
                    <a:pt x="1998" y="516"/>
                  </a:lnTo>
                  <a:lnTo>
                    <a:pt x="2004" y="516"/>
                  </a:lnTo>
                  <a:lnTo>
                    <a:pt x="2004" y="522"/>
                  </a:lnTo>
                  <a:lnTo>
                    <a:pt x="2004" y="528"/>
                  </a:lnTo>
                  <a:lnTo>
                    <a:pt x="2010" y="528"/>
                  </a:lnTo>
                  <a:lnTo>
                    <a:pt x="2010" y="534"/>
                  </a:lnTo>
                  <a:lnTo>
                    <a:pt x="2016" y="534"/>
                  </a:lnTo>
                  <a:lnTo>
                    <a:pt x="2016" y="540"/>
                  </a:lnTo>
                  <a:lnTo>
                    <a:pt x="2016" y="546"/>
                  </a:lnTo>
                  <a:lnTo>
                    <a:pt x="2022" y="546"/>
                  </a:lnTo>
                  <a:lnTo>
                    <a:pt x="2022" y="552"/>
                  </a:lnTo>
                  <a:lnTo>
                    <a:pt x="2022" y="558"/>
                  </a:lnTo>
                  <a:lnTo>
                    <a:pt x="2028" y="558"/>
                  </a:lnTo>
                  <a:lnTo>
                    <a:pt x="2028" y="564"/>
                  </a:lnTo>
                  <a:lnTo>
                    <a:pt x="2028" y="570"/>
                  </a:lnTo>
                  <a:lnTo>
                    <a:pt x="2034" y="570"/>
                  </a:lnTo>
                  <a:lnTo>
                    <a:pt x="2034" y="576"/>
                  </a:lnTo>
                  <a:lnTo>
                    <a:pt x="2040" y="576"/>
                  </a:lnTo>
                  <a:lnTo>
                    <a:pt x="2040" y="582"/>
                  </a:lnTo>
                  <a:lnTo>
                    <a:pt x="2040" y="588"/>
                  </a:lnTo>
                  <a:lnTo>
                    <a:pt x="2046" y="588"/>
                  </a:lnTo>
                  <a:lnTo>
                    <a:pt x="2046" y="594"/>
                  </a:lnTo>
                  <a:lnTo>
                    <a:pt x="2046" y="600"/>
                  </a:lnTo>
                  <a:lnTo>
                    <a:pt x="2052" y="600"/>
                  </a:lnTo>
                  <a:lnTo>
                    <a:pt x="2052" y="606"/>
                  </a:lnTo>
                  <a:lnTo>
                    <a:pt x="2058" y="606"/>
                  </a:lnTo>
                  <a:lnTo>
                    <a:pt x="2058" y="612"/>
                  </a:lnTo>
                  <a:lnTo>
                    <a:pt x="2058" y="618"/>
                  </a:lnTo>
                  <a:lnTo>
                    <a:pt x="2064" y="618"/>
                  </a:lnTo>
                  <a:lnTo>
                    <a:pt x="2064" y="624"/>
                  </a:lnTo>
                  <a:lnTo>
                    <a:pt x="2064" y="630"/>
                  </a:lnTo>
                  <a:lnTo>
                    <a:pt x="2070" y="630"/>
                  </a:lnTo>
                  <a:lnTo>
                    <a:pt x="2070" y="636"/>
                  </a:lnTo>
                  <a:lnTo>
                    <a:pt x="2076" y="636"/>
                  </a:lnTo>
                  <a:lnTo>
                    <a:pt x="2076" y="642"/>
                  </a:lnTo>
                  <a:lnTo>
                    <a:pt x="2076" y="648"/>
                  </a:lnTo>
                  <a:lnTo>
                    <a:pt x="2082" y="648"/>
                  </a:lnTo>
                  <a:lnTo>
                    <a:pt x="2082" y="654"/>
                  </a:lnTo>
                  <a:lnTo>
                    <a:pt x="2082" y="660"/>
                  </a:lnTo>
                  <a:lnTo>
                    <a:pt x="2088" y="660"/>
                  </a:lnTo>
                  <a:lnTo>
                    <a:pt x="2088" y="666"/>
                  </a:lnTo>
                  <a:lnTo>
                    <a:pt x="2088" y="672"/>
                  </a:lnTo>
                  <a:lnTo>
                    <a:pt x="2094" y="672"/>
                  </a:lnTo>
                  <a:lnTo>
                    <a:pt x="2094" y="678"/>
                  </a:lnTo>
                  <a:lnTo>
                    <a:pt x="2100" y="678"/>
                  </a:lnTo>
                  <a:lnTo>
                    <a:pt x="2100" y="684"/>
                  </a:lnTo>
                  <a:lnTo>
                    <a:pt x="2100" y="690"/>
                  </a:lnTo>
                  <a:lnTo>
                    <a:pt x="2106" y="690"/>
                  </a:lnTo>
                  <a:lnTo>
                    <a:pt x="2106" y="696"/>
                  </a:lnTo>
                  <a:lnTo>
                    <a:pt x="2106" y="702"/>
                  </a:lnTo>
                  <a:lnTo>
                    <a:pt x="2112" y="702"/>
                  </a:lnTo>
                  <a:lnTo>
                    <a:pt x="2112" y="708"/>
                  </a:lnTo>
                  <a:lnTo>
                    <a:pt x="2118" y="708"/>
                  </a:lnTo>
                  <a:lnTo>
                    <a:pt x="2118" y="714"/>
                  </a:lnTo>
                  <a:lnTo>
                    <a:pt x="2118" y="720"/>
                  </a:lnTo>
                  <a:lnTo>
                    <a:pt x="2124" y="720"/>
                  </a:lnTo>
                  <a:lnTo>
                    <a:pt x="2124" y="726"/>
                  </a:lnTo>
                  <a:lnTo>
                    <a:pt x="2124" y="732"/>
                  </a:lnTo>
                  <a:lnTo>
                    <a:pt x="2130" y="732"/>
                  </a:lnTo>
                  <a:lnTo>
                    <a:pt x="2130" y="738"/>
                  </a:lnTo>
                  <a:lnTo>
                    <a:pt x="2136" y="738"/>
                  </a:lnTo>
                  <a:lnTo>
                    <a:pt x="2136" y="744"/>
                  </a:lnTo>
                  <a:lnTo>
                    <a:pt x="2136" y="750"/>
                  </a:lnTo>
                  <a:lnTo>
                    <a:pt x="2142" y="750"/>
                  </a:lnTo>
                  <a:lnTo>
                    <a:pt x="2142" y="756"/>
                  </a:lnTo>
                  <a:lnTo>
                    <a:pt x="2142" y="762"/>
                  </a:lnTo>
                  <a:lnTo>
                    <a:pt x="2148" y="762"/>
                  </a:lnTo>
                  <a:lnTo>
                    <a:pt x="2148" y="768"/>
                  </a:lnTo>
                  <a:lnTo>
                    <a:pt x="2154" y="768"/>
                  </a:lnTo>
                  <a:lnTo>
                    <a:pt x="2154" y="774"/>
                  </a:lnTo>
                  <a:lnTo>
                    <a:pt x="2154" y="780"/>
                  </a:lnTo>
                  <a:lnTo>
                    <a:pt x="2160" y="780"/>
                  </a:lnTo>
                  <a:lnTo>
                    <a:pt x="2160" y="774"/>
                  </a:lnTo>
                  <a:lnTo>
                    <a:pt x="2166" y="774"/>
                  </a:lnTo>
                  <a:lnTo>
                    <a:pt x="2166" y="768"/>
                  </a:lnTo>
                  <a:lnTo>
                    <a:pt x="2172" y="762"/>
                  </a:lnTo>
                  <a:lnTo>
                    <a:pt x="2172" y="756"/>
                  </a:lnTo>
                  <a:lnTo>
                    <a:pt x="2178" y="756"/>
                  </a:lnTo>
                  <a:lnTo>
                    <a:pt x="2178" y="750"/>
                  </a:lnTo>
                  <a:lnTo>
                    <a:pt x="2178" y="744"/>
                  </a:lnTo>
                  <a:lnTo>
                    <a:pt x="2184" y="744"/>
                  </a:lnTo>
                  <a:lnTo>
                    <a:pt x="2184" y="738"/>
                  </a:lnTo>
                  <a:lnTo>
                    <a:pt x="2190" y="738"/>
                  </a:lnTo>
                  <a:lnTo>
                    <a:pt x="2190" y="732"/>
                  </a:lnTo>
                  <a:lnTo>
                    <a:pt x="2190" y="726"/>
                  </a:lnTo>
                  <a:lnTo>
                    <a:pt x="2196" y="726"/>
                  </a:lnTo>
                  <a:lnTo>
                    <a:pt x="2196" y="720"/>
                  </a:lnTo>
                  <a:lnTo>
                    <a:pt x="2196" y="714"/>
                  </a:lnTo>
                  <a:lnTo>
                    <a:pt x="2202" y="714"/>
                  </a:lnTo>
                  <a:lnTo>
                    <a:pt x="2202" y="708"/>
                  </a:lnTo>
                  <a:lnTo>
                    <a:pt x="2208" y="708"/>
                  </a:lnTo>
                  <a:lnTo>
                    <a:pt x="2208" y="702"/>
                  </a:lnTo>
                  <a:lnTo>
                    <a:pt x="2208" y="696"/>
                  </a:lnTo>
                  <a:lnTo>
                    <a:pt x="2214" y="696"/>
                  </a:lnTo>
                  <a:lnTo>
                    <a:pt x="2214" y="690"/>
                  </a:lnTo>
                  <a:lnTo>
                    <a:pt x="2214" y="684"/>
                  </a:lnTo>
                  <a:lnTo>
                    <a:pt x="2220" y="684"/>
                  </a:lnTo>
                  <a:lnTo>
                    <a:pt x="2220" y="678"/>
                  </a:lnTo>
                  <a:lnTo>
                    <a:pt x="2226" y="678"/>
                  </a:lnTo>
                  <a:lnTo>
                    <a:pt x="2226" y="672"/>
                  </a:lnTo>
                  <a:lnTo>
                    <a:pt x="2226" y="666"/>
                  </a:lnTo>
                  <a:lnTo>
                    <a:pt x="2232" y="666"/>
                  </a:lnTo>
                  <a:lnTo>
                    <a:pt x="2232" y="660"/>
                  </a:lnTo>
                  <a:lnTo>
                    <a:pt x="2232" y="654"/>
                  </a:lnTo>
                  <a:lnTo>
                    <a:pt x="2238" y="654"/>
                  </a:lnTo>
                  <a:lnTo>
                    <a:pt x="2238" y="648"/>
                  </a:lnTo>
                  <a:lnTo>
                    <a:pt x="2244" y="648"/>
                  </a:lnTo>
                  <a:lnTo>
                    <a:pt x="2244" y="642"/>
                  </a:lnTo>
                  <a:lnTo>
                    <a:pt x="2244" y="636"/>
                  </a:lnTo>
                  <a:lnTo>
                    <a:pt x="2250" y="636"/>
                  </a:lnTo>
                  <a:lnTo>
                    <a:pt x="2250" y="630"/>
                  </a:lnTo>
                  <a:lnTo>
                    <a:pt x="2256" y="630"/>
                  </a:lnTo>
                  <a:lnTo>
                    <a:pt x="2256" y="624"/>
                  </a:lnTo>
                  <a:lnTo>
                    <a:pt x="2262" y="624"/>
                  </a:lnTo>
                  <a:lnTo>
                    <a:pt x="2262" y="618"/>
                  </a:lnTo>
                  <a:lnTo>
                    <a:pt x="2268" y="618"/>
                  </a:lnTo>
                  <a:lnTo>
                    <a:pt x="2268" y="612"/>
                  </a:lnTo>
                  <a:lnTo>
                    <a:pt x="2274" y="612"/>
                  </a:lnTo>
                  <a:lnTo>
                    <a:pt x="2280" y="612"/>
                  </a:lnTo>
                  <a:lnTo>
                    <a:pt x="2286" y="612"/>
                  </a:lnTo>
                  <a:lnTo>
                    <a:pt x="2292" y="612"/>
                  </a:lnTo>
                  <a:lnTo>
                    <a:pt x="2292" y="618"/>
                  </a:lnTo>
                  <a:lnTo>
                    <a:pt x="2298" y="618"/>
                  </a:lnTo>
                  <a:lnTo>
                    <a:pt x="2304" y="618"/>
                  </a:lnTo>
                  <a:lnTo>
                    <a:pt x="2304" y="624"/>
                  </a:lnTo>
                  <a:lnTo>
                    <a:pt x="2310" y="624"/>
                  </a:lnTo>
                  <a:lnTo>
                    <a:pt x="2316" y="624"/>
                  </a:lnTo>
                  <a:lnTo>
                    <a:pt x="2316" y="630"/>
                  </a:lnTo>
                  <a:lnTo>
                    <a:pt x="2322" y="630"/>
                  </a:lnTo>
                  <a:lnTo>
                    <a:pt x="2328" y="630"/>
                  </a:lnTo>
                  <a:lnTo>
                    <a:pt x="2328" y="636"/>
                  </a:lnTo>
                  <a:lnTo>
                    <a:pt x="2334" y="636"/>
                  </a:lnTo>
                  <a:lnTo>
                    <a:pt x="2340" y="636"/>
                  </a:lnTo>
                  <a:lnTo>
                    <a:pt x="2340" y="642"/>
                  </a:lnTo>
                  <a:lnTo>
                    <a:pt x="2346" y="642"/>
                  </a:lnTo>
                  <a:lnTo>
                    <a:pt x="2352" y="642"/>
                  </a:lnTo>
                  <a:lnTo>
                    <a:pt x="2352" y="648"/>
                  </a:lnTo>
                  <a:lnTo>
                    <a:pt x="2358" y="648"/>
                  </a:lnTo>
                  <a:lnTo>
                    <a:pt x="2364" y="648"/>
                  </a:lnTo>
                  <a:lnTo>
                    <a:pt x="2364" y="654"/>
                  </a:lnTo>
                  <a:lnTo>
                    <a:pt x="2370" y="654"/>
                  </a:lnTo>
                  <a:lnTo>
                    <a:pt x="2376" y="654"/>
                  </a:lnTo>
                  <a:lnTo>
                    <a:pt x="2376" y="660"/>
                  </a:lnTo>
                  <a:lnTo>
                    <a:pt x="2382" y="660"/>
                  </a:lnTo>
                  <a:lnTo>
                    <a:pt x="2388" y="660"/>
                  </a:lnTo>
                  <a:lnTo>
                    <a:pt x="2388" y="666"/>
                  </a:lnTo>
                  <a:lnTo>
                    <a:pt x="2394" y="666"/>
                  </a:lnTo>
                  <a:lnTo>
                    <a:pt x="2400" y="666"/>
                  </a:lnTo>
                  <a:lnTo>
                    <a:pt x="2400" y="672"/>
                  </a:lnTo>
                  <a:lnTo>
                    <a:pt x="2406" y="672"/>
                  </a:lnTo>
                  <a:lnTo>
                    <a:pt x="2412" y="672"/>
                  </a:lnTo>
                  <a:lnTo>
                    <a:pt x="2412" y="678"/>
                  </a:lnTo>
                  <a:lnTo>
                    <a:pt x="2418" y="678"/>
                  </a:lnTo>
                  <a:lnTo>
                    <a:pt x="2424" y="678"/>
                  </a:lnTo>
                  <a:lnTo>
                    <a:pt x="2424" y="684"/>
                  </a:lnTo>
                  <a:lnTo>
                    <a:pt x="2430" y="684"/>
                  </a:lnTo>
                  <a:lnTo>
                    <a:pt x="2436" y="684"/>
                  </a:lnTo>
                  <a:lnTo>
                    <a:pt x="2436" y="690"/>
                  </a:lnTo>
                  <a:lnTo>
                    <a:pt x="2442" y="690"/>
                  </a:lnTo>
                  <a:lnTo>
                    <a:pt x="2448" y="690"/>
                  </a:lnTo>
                  <a:lnTo>
                    <a:pt x="2448" y="696"/>
                  </a:lnTo>
                  <a:lnTo>
                    <a:pt x="2454" y="696"/>
                  </a:lnTo>
                  <a:lnTo>
                    <a:pt x="2460" y="696"/>
                  </a:lnTo>
                  <a:lnTo>
                    <a:pt x="2460" y="702"/>
                  </a:lnTo>
                  <a:lnTo>
                    <a:pt x="2466" y="702"/>
                  </a:lnTo>
                  <a:lnTo>
                    <a:pt x="2472" y="702"/>
                  </a:lnTo>
                  <a:lnTo>
                    <a:pt x="2478" y="702"/>
                  </a:lnTo>
                  <a:lnTo>
                    <a:pt x="2484" y="702"/>
                  </a:lnTo>
                  <a:lnTo>
                    <a:pt x="2490" y="702"/>
                  </a:lnTo>
                  <a:lnTo>
                    <a:pt x="2490" y="708"/>
                  </a:lnTo>
                  <a:lnTo>
                    <a:pt x="2496" y="708"/>
                  </a:lnTo>
                  <a:lnTo>
                    <a:pt x="2502" y="708"/>
                  </a:lnTo>
                  <a:lnTo>
                    <a:pt x="2508" y="708"/>
                  </a:lnTo>
                  <a:lnTo>
                    <a:pt x="2514" y="708"/>
                  </a:lnTo>
                  <a:lnTo>
                    <a:pt x="2520" y="708"/>
                  </a:lnTo>
                  <a:lnTo>
                    <a:pt x="2526" y="708"/>
                  </a:lnTo>
                  <a:lnTo>
                    <a:pt x="2526" y="714"/>
                  </a:lnTo>
                  <a:lnTo>
                    <a:pt x="2532" y="714"/>
                  </a:lnTo>
                  <a:lnTo>
                    <a:pt x="2538" y="714"/>
                  </a:lnTo>
                  <a:lnTo>
                    <a:pt x="2544" y="714"/>
                  </a:lnTo>
                  <a:lnTo>
                    <a:pt x="2550" y="714"/>
                  </a:lnTo>
                  <a:lnTo>
                    <a:pt x="2556" y="714"/>
                  </a:lnTo>
                  <a:lnTo>
                    <a:pt x="2556" y="720"/>
                  </a:lnTo>
                  <a:lnTo>
                    <a:pt x="2562" y="720"/>
                  </a:lnTo>
                  <a:lnTo>
                    <a:pt x="2568" y="72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0" name="Rectangle 136"/>
            <p:cNvSpPr>
              <a:spLocks noChangeArrowheads="1"/>
            </p:cNvSpPr>
            <p:nvPr/>
          </p:nvSpPr>
          <p:spPr bwMode="auto">
            <a:xfrm>
              <a:off x="3656" y="3185"/>
              <a:ext cx="288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FF00"/>
                  </a:solidFill>
                </a:rPr>
                <a:t>Ay_bet</a:t>
              </a:r>
              <a:endParaRPr lang="en-US"/>
            </a:p>
          </p:txBody>
        </p:sp>
        <p:sp>
          <p:nvSpPr>
            <p:cNvPr id="41111" name="Freeform 137"/>
            <p:cNvSpPr>
              <a:spLocks/>
            </p:cNvSpPr>
            <p:nvPr/>
          </p:nvSpPr>
          <p:spPr bwMode="auto">
            <a:xfrm>
              <a:off x="3008" y="3173"/>
              <a:ext cx="2568" cy="1"/>
            </a:xfrm>
            <a:custGeom>
              <a:avLst/>
              <a:gdLst>
                <a:gd name="T0" fmla="*/ 36 w 2568"/>
                <a:gd name="T1" fmla="*/ 0 h 1"/>
                <a:gd name="T2" fmla="*/ 78 w 2568"/>
                <a:gd name="T3" fmla="*/ 0 h 1"/>
                <a:gd name="T4" fmla="*/ 120 w 2568"/>
                <a:gd name="T5" fmla="*/ 0 h 1"/>
                <a:gd name="T6" fmla="*/ 162 w 2568"/>
                <a:gd name="T7" fmla="*/ 0 h 1"/>
                <a:gd name="T8" fmla="*/ 198 w 2568"/>
                <a:gd name="T9" fmla="*/ 0 h 1"/>
                <a:gd name="T10" fmla="*/ 240 w 2568"/>
                <a:gd name="T11" fmla="*/ 0 h 1"/>
                <a:gd name="T12" fmla="*/ 282 w 2568"/>
                <a:gd name="T13" fmla="*/ 0 h 1"/>
                <a:gd name="T14" fmla="*/ 324 w 2568"/>
                <a:gd name="T15" fmla="*/ 0 h 1"/>
                <a:gd name="T16" fmla="*/ 360 w 2568"/>
                <a:gd name="T17" fmla="*/ 0 h 1"/>
                <a:gd name="T18" fmla="*/ 402 w 2568"/>
                <a:gd name="T19" fmla="*/ 0 h 1"/>
                <a:gd name="T20" fmla="*/ 444 w 2568"/>
                <a:gd name="T21" fmla="*/ 0 h 1"/>
                <a:gd name="T22" fmla="*/ 486 w 2568"/>
                <a:gd name="T23" fmla="*/ 0 h 1"/>
                <a:gd name="T24" fmla="*/ 522 w 2568"/>
                <a:gd name="T25" fmla="*/ 0 h 1"/>
                <a:gd name="T26" fmla="*/ 564 w 2568"/>
                <a:gd name="T27" fmla="*/ 0 h 1"/>
                <a:gd name="T28" fmla="*/ 606 w 2568"/>
                <a:gd name="T29" fmla="*/ 0 h 1"/>
                <a:gd name="T30" fmla="*/ 648 w 2568"/>
                <a:gd name="T31" fmla="*/ 0 h 1"/>
                <a:gd name="T32" fmla="*/ 684 w 2568"/>
                <a:gd name="T33" fmla="*/ 0 h 1"/>
                <a:gd name="T34" fmla="*/ 726 w 2568"/>
                <a:gd name="T35" fmla="*/ 0 h 1"/>
                <a:gd name="T36" fmla="*/ 768 w 2568"/>
                <a:gd name="T37" fmla="*/ 0 h 1"/>
                <a:gd name="T38" fmla="*/ 810 w 2568"/>
                <a:gd name="T39" fmla="*/ 0 h 1"/>
                <a:gd name="T40" fmla="*/ 852 w 2568"/>
                <a:gd name="T41" fmla="*/ 0 h 1"/>
                <a:gd name="T42" fmla="*/ 888 w 2568"/>
                <a:gd name="T43" fmla="*/ 0 h 1"/>
                <a:gd name="T44" fmla="*/ 930 w 2568"/>
                <a:gd name="T45" fmla="*/ 0 h 1"/>
                <a:gd name="T46" fmla="*/ 972 w 2568"/>
                <a:gd name="T47" fmla="*/ 0 h 1"/>
                <a:gd name="T48" fmla="*/ 1014 w 2568"/>
                <a:gd name="T49" fmla="*/ 0 h 1"/>
                <a:gd name="T50" fmla="*/ 1050 w 2568"/>
                <a:gd name="T51" fmla="*/ 0 h 1"/>
                <a:gd name="T52" fmla="*/ 1092 w 2568"/>
                <a:gd name="T53" fmla="*/ 0 h 1"/>
                <a:gd name="T54" fmla="*/ 1134 w 2568"/>
                <a:gd name="T55" fmla="*/ 0 h 1"/>
                <a:gd name="T56" fmla="*/ 1176 w 2568"/>
                <a:gd name="T57" fmla="*/ 0 h 1"/>
                <a:gd name="T58" fmla="*/ 1212 w 2568"/>
                <a:gd name="T59" fmla="*/ 0 h 1"/>
                <a:gd name="T60" fmla="*/ 1254 w 2568"/>
                <a:gd name="T61" fmla="*/ 0 h 1"/>
                <a:gd name="T62" fmla="*/ 1296 w 2568"/>
                <a:gd name="T63" fmla="*/ 0 h 1"/>
                <a:gd name="T64" fmla="*/ 1338 w 2568"/>
                <a:gd name="T65" fmla="*/ 0 h 1"/>
                <a:gd name="T66" fmla="*/ 1374 w 2568"/>
                <a:gd name="T67" fmla="*/ 0 h 1"/>
                <a:gd name="T68" fmla="*/ 1416 w 2568"/>
                <a:gd name="T69" fmla="*/ 0 h 1"/>
                <a:gd name="T70" fmla="*/ 1458 w 2568"/>
                <a:gd name="T71" fmla="*/ 0 h 1"/>
                <a:gd name="T72" fmla="*/ 1500 w 2568"/>
                <a:gd name="T73" fmla="*/ 0 h 1"/>
                <a:gd name="T74" fmla="*/ 1536 w 2568"/>
                <a:gd name="T75" fmla="*/ 0 h 1"/>
                <a:gd name="T76" fmla="*/ 1578 w 2568"/>
                <a:gd name="T77" fmla="*/ 0 h 1"/>
                <a:gd name="T78" fmla="*/ 1620 w 2568"/>
                <a:gd name="T79" fmla="*/ 0 h 1"/>
                <a:gd name="T80" fmla="*/ 1662 w 2568"/>
                <a:gd name="T81" fmla="*/ 0 h 1"/>
                <a:gd name="T82" fmla="*/ 1704 w 2568"/>
                <a:gd name="T83" fmla="*/ 0 h 1"/>
                <a:gd name="T84" fmla="*/ 1740 w 2568"/>
                <a:gd name="T85" fmla="*/ 0 h 1"/>
                <a:gd name="T86" fmla="*/ 1782 w 2568"/>
                <a:gd name="T87" fmla="*/ 0 h 1"/>
                <a:gd name="T88" fmla="*/ 1824 w 2568"/>
                <a:gd name="T89" fmla="*/ 0 h 1"/>
                <a:gd name="T90" fmla="*/ 1866 w 2568"/>
                <a:gd name="T91" fmla="*/ 0 h 1"/>
                <a:gd name="T92" fmla="*/ 1902 w 2568"/>
                <a:gd name="T93" fmla="*/ 0 h 1"/>
                <a:gd name="T94" fmla="*/ 1944 w 2568"/>
                <a:gd name="T95" fmla="*/ 0 h 1"/>
                <a:gd name="T96" fmla="*/ 1986 w 2568"/>
                <a:gd name="T97" fmla="*/ 0 h 1"/>
                <a:gd name="T98" fmla="*/ 2028 w 2568"/>
                <a:gd name="T99" fmla="*/ 0 h 1"/>
                <a:gd name="T100" fmla="*/ 2064 w 2568"/>
                <a:gd name="T101" fmla="*/ 0 h 1"/>
                <a:gd name="T102" fmla="*/ 2106 w 2568"/>
                <a:gd name="T103" fmla="*/ 0 h 1"/>
                <a:gd name="T104" fmla="*/ 2148 w 2568"/>
                <a:gd name="T105" fmla="*/ 0 h 1"/>
                <a:gd name="T106" fmla="*/ 2190 w 2568"/>
                <a:gd name="T107" fmla="*/ 0 h 1"/>
                <a:gd name="T108" fmla="*/ 2226 w 2568"/>
                <a:gd name="T109" fmla="*/ 0 h 1"/>
                <a:gd name="T110" fmla="*/ 2268 w 2568"/>
                <a:gd name="T111" fmla="*/ 0 h 1"/>
                <a:gd name="T112" fmla="*/ 2310 w 2568"/>
                <a:gd name="T113" fmla="*/ 0 h 1"/>
                <a:gd name="T114" fmla="*/ 2352 w 2568"/>
                <a:gd name="T115" fmla="*/ 0 h 1"/>
                <a:gd name="T116" fmla="*/ 2394 w 2568"/>
                <a:gd name="T117" fmla="*/ 0 h 1"/>
                <a:gd name="T118" fmla="*/ 2430 w 2568"/>
                <a:gd name="T119" fmla="*/ 0 h 1"/>
                <a:gd name="T120" fmla="*/ 2472 w 2568"/>
                <a:gd name="T121" fmla="*/ 0 h 1"/>
                <a:gd name="T122" fmla="*/ 2514 w 2568"/>
                <a:gd name="T123" fmla="*/ 0 h 1"/>
                <a:gd name="T124" fmla="*/ 2556 w 2568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8"/>
                <a:gd name="T190" fmla="*/ 0 h 1"/>
                <a:gd name="T191" fmla="*/ 2568 w 2568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8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2" y="0"/>
                  </a:lnTo>
                  <a:lnTo>
                    <a:pt x="2568" y="0"/>
                  </a:lnTo>
                </a:path>
              </a:pathLst>
            </a:custGeom>
            <a:noFill/>
            <a:ln w="6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2" name="Rectangle 138"/>
            <p:cNvSpPr>
              <a:spLocks noChangeArrowheads="1"/>
            </p:cNvSpPr>
            <p:nvPr/>
          </p:nvSpPr>
          <p:spPr bwMode="auto">
            <a:xfrm>
              <a:off x="4076" y="3185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FF"/>
                  </a:solidFill>
                </a:rPr>
                <a:t>Ax_disp</a:t>
              </a:r>
              <a:endParaRPr lang="en-US"/>
            </a:p>
          </p:txBody>
        </p:sp>
        <p:sp>
          <p:nvSpPr>
            <p:cNvPr id="41113" name="Freeform 139"/>
            <p:cNvSpPr>
              <a:spLocks/>
            </p:cNvSpPr>
            <p:nvPr/>
          </p:nvSpPr>
          <p:spPr bwMode="auto">
            <a:xfrm>
              <a:off x="3008" y="3173"/>
              <a:ext cx="2568" cy="1"/>
            </a:xfrm>
            <a:custGeom>
              <a:avLst/>
              <a:gdLst>
                <a:gd name="T0" fmla="*/ 36 w 2568"/>
                <a:gd name="T1" fmla="*/ 0 h 1"/>
                <a:gd name="T2" fmla="*/ 78 w 2568"/>
                <a:gd name="T3" fmla="*/ 0 h 1"/>
                <a:gd name="T4" fmla="*/ 120 w 2568"/>
                <a:gd name="T5" fmla="*/ 0 h 1"/>
                <a:gd name="T6" fmla="*/ 162 w 2568"/>
                <a:gd name="T7" fmla="*/ 0 h 1"/>
                <a:gd name="T8" fmla="*/ 198 w 2568"/>
                <a:gd name="T9" fmla="*/ 0 h 1"/>
                <a:gd name="T10" fmla="*/ 240 w 2568"/>
                <a:gd name="T11" fmla="*/ 0 h 1"/>
                <a:gd name="T12" fmla="*/ 282 w 2568"/>
                <a:gd name="T13" fmla="*/ 0 h 1"/>
                <a:gd name="T14" fmla="*/ 324 w 2568"/>
                <a:gd name="T15" fmla="*/ 0 h 1"/>
                <a:gd name="T16" fmla="*/ 360 w 2568"/>
                <a:gd name="T17" fmla="*/ 0 h 1"/>
                <a:gd name="T18" fmla="*/ 402 w 2568"/>
                <a:gd name="T19" fmla="*/ 0 h 1"/>
                <a:gd name="T20" fmla="*/ 444 w 2568"/>
                <a:gd name="T21" fmla="*/ 0 h 1"/>
                <a:gd name="T22" fmla="*/ 486 w 2568"/>
                <a:gd name="T23" fmla="*/ 0 h 1"/>
                <a:gd name="T24" fmla="*/ 522 w 2568"/>
                <a:gd name="T25" fmla="*/ 0 h 1"/>
                <a:gd name="T26" fmla="*/ 564 w 2568"/>
                <a:gd name="T27" fmla="*/ 0 h 1"/>
                <a:gd name="T28" fmla="*/ 606 w 2568"/>
                <a:gd name="T29" fmla="*/ 0 h 1"/>
                <a:gd name="T30" fmla="*/ 648 w 2568"/>
                <a:gd name="T31" fmla="*/ 0 h 1"/>
                <a:gd name="T32" fmla="*/ 684 w 2568"/>
                <a:gd name="T33" fmla="*/ 0 h 1"/>
                <a:gd name="T34" fmla="*/ 726 w 2568"/>
                <a:gd name="T35" fmla="*/ 0 h 1"/>
                <a:gd name="T36" fmla="*/ 768 w 2568"/>
                <a:gd name="T37" fmla="*/ 0 h 1"/>
                <a:gd name="T38" fmla="*/ 810 w 2568"/>
                <a:gd name="T39" fmla="*/ 0 h 1"/>
                <a:gd name="T40" fmla="*/ 852 w 2568"/>
                <a:gd name="T41" fmla="*/ 0 h 1"/>
                <a:gd name="T42" fmla="*/ 888 w 2568"/>
                <a:gd name="T43" fmla="*/ 0 h 1"/>
                <a:gd name="T44" fmla="*/ 930 w 2568"/>
                <a:gd name="T45" fmla="*/ 0 h 1"/>
                <a:gd name="T46" fmla="*/ 972 w 2568"/>
                <a:gd name="T47" fmla="*/ 0 h 1"/>
                <a:gd name="T48" fmla="*/ 1014 w 2568"/>
                <a:gd name="T49" fmla="*/ 0 h 1"/>
                <a:gd name="T50" fmla="*/ 1050 w 2568"/>
                <a:gd name="T51" fmla="*/ 0 h 1"/>
                <a:gd name="T52" fmla="*/ 1092 w 2568"/>
                <a:gd name="T53" fmla="*/ 0 h 1"/>
                <a:gd name="T54" fmla="*/ 1134 w 2568"/>
                <a:gd name="T55" fmla="*/ 0 h 1"/>
                <a:gd name="T56" fmla="*/ 1176 w 2568"/>
                <a:gd name="T57" fmla="*/ 0 h 1"/>
                <a:gd name="T58" fmla="*/ 1212 w 2568"/>
                <a:gd name="T59" fmla="*/ 0 h 1"/>
                <a:gd name="T60" fmla="*/ 1254 w 2568"/>
                <a:gd name="T61" fmla="*/ 0 h 1"/>
                <a:gd name="T62" fmla="*/ 1296 w 2568"/>
                <a:gd name="T63" fmla="*/ 0 h 1"/>
                <a:gd name="T64" fmla="*/ 1338 w 2568"/>
                <a:gd name="T65" fmla="*/ 0 h 1"/>
                <a:gd name="T66" fmla="*/ 1374 w 2568"/>
                <a:gd name="T67" fmla="*/ 0 h 1"/>
                <a:gd name="T68" fmla="*/ 1416 w 2568"/>
                <a:gd name="T69" fmla="*/ 0 h 1"/>
                <a:gd name="T70" fmla="*/ 1458 w 2568"/>
                <a:gd name="T71" fmla="*/ 0 h 1"/>
                <a:gd name="T72" fmla="*/ 1500 w 2568"/>
                <a:gd name="T73" fmla="*/ 0 h 1"/>
                <a:gd name="T74" fmla="*/ 1536 w 2568"/>
                <a:gd name="T75" fmla="*/ 0 h 1"/>
                <a:gd name="T76" fmla="*/ 1578 w 2568"/>
                <a:gd name="T77" fmla="*/ 0 h 1"/>
                <a:gd name="T78" fmla="*/ 1620 w 2568"/>
                <a:gd name="T79" fmla="*/ 0 h 1"/>
                <a:gd name="T80" fmla="*/ 1662 w 2568"/>
                <a:gd name="T81" fmla="*/ 0 h 1"/>
                <a:gd name="T82" fmla="*/ 1704 w 2568"/>
                <a:gd name="T83" fmla="*/ 0 h 1"/>
                <a:gd name="T84" fmla="*/ 1740 w 2568"/>
                <a:gd name="T85" fmla="*/ 0 h 1"/>
                <a:gd name="T86" fmla="*/ 1782 w 2568"/>
                <a:gd name="T87" fmla="*/ 0 h 1"/>
                <a:gd name="T88" fmla="*/ 1824 w 2568"/>
                <a:gd name="T89" fmla="*/ 0 h 1"/>
                <a:gd name="T90" fmla="*/ 1866 w 2568"/>
                <a:gd name="T91" fmla="*/ 0 h 1"/>
                <a:gd name="T92" fmla="*/ 1902 w 2568"/>
                <a:gd name="T93" fmla="*/ 0 h 1"/>
                <a:gd name="T94" fmla="*/ 1944 w 2568"/>
                <a:gd name="T95" fmla="*/ 0 h 1"/>
                <a:gd name="T96" fmla="*/ 1986 w 2568"/>
                <a:gd name="T97" fmla="*/ 0 h 1"/>
                <a:gd name="T98" fmla="*/ 2028 w 2568"/>
                <a:gd name="T99" fmla="*/ 0 h 1"/>
                <a:gd name="T100" fmla="*/ 2064 w 2568"/>
                <a:gd name="T101" fmla="*/ 0 h 1"/>
                <a:gd name="T102" fmla="*/ 2106 w 2568"/>
                <a:gd name="T103" fmla="*/ 0 h 1"/>
                <a:gd name="T104" fmla="*/ 2148 w 2568"/>
                <a:gd name="T105" fmla="*/ 0 h 1"/>
                <a:gd name="T106" fmla="*/ 2190 w 2568"/>
                <a:gd name="T107" fmla="*/ 0 h 1"/>
                <a:gd name="T108" fmla="*/ 2226 w 2568"/>
                <a:gd name="T109" fmla="*/ 0 h 1"/>
                <a:gd name="T110" fmla="*/ 2268 w 2568"/>
                <a:gd name="T111" fmla="*/ 0 h 1"/>
                <a:gd name="T112" fmla="*/ 2310 w 2568"/>
                <a:gd name="T113" fmla="*/ 0 h 1"/>
                <a:gd name="T114" fmla="*/ 2352 w 2568"/>
                <a:gd name="T115" fmla="*/ 0 h 1"/>
                <a:gd name="T116" fmla="*/ 2394 w 2568"/>
                <a:gd name="T117" fmla="*/ 0 h 1"/>
                <a:gd name="T118" fmla="*/ 2430 w 2568"/>
                <a:gd name="T119" fmla="*/ 0 h 1"/>
                <a:gd name="T120" fmla="*/ 2472 w 2568"/>
                <a:gd name="T121" fmla="*/ 0 h 1"/>
                <a:gd name="T122" fmla="*/ 2514 w 2568"/>
                <a:gd name="T123" fmla="*/ 0 h 1"/>
                <a:gd name="T124" fmla="*/ 2556 w 2568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8"/>
                <a:gd name="T190" fmla="*/ 0 h 1"/>
                <a:gd name="T191" fmla="*/ 2568 w 2568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8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2" y="0"/>
                  </a:lnTo>
                  <a:lnTo>
                    <a:pt x="256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4" name="Rectangle 140"/>
            <p:cNvSpPr>
              <a:spLocks noChangeArrowheads="1"/>
            </p:cNvSpPr>
            <p:nvPr/>
          </p:nvSpPr>
          <p:spPr bwMode="auto">
            <a:xfrm>
              <a:off x="4496" y="3185"/>
              <a:ext cx="33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800" b="1">
                  <a:solidFill>
                    <a:srgbClr val="000000"/>
                  </a:solidFill>
                </a:rPr>
                <a:t>Ay_disp</a:t>
              </a:r>
              <a:endParaRPr lang="en-US"/>
            </a:p>
          </p:txBody>
        </p:sp>
        <p:sp>
          <p:nvSpPr>
            <p:cNvPr id="41115" name="Rectangle 141"/>
            <p:cNvSpPr>
              <a:spLocks noChangeArrowheads="1"/>
            </p:cNvSpPr>
            <p:nvPr/>
          </p:nvSpPr>
          <p:spPr bwMode="auto">
            <a:xfrm>
              <a:off x="3104" y="3275"/>
              <a:ext cx="18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6" name="Rectangle 142"/>
            <p:cNvSpPr>
              <a:spLocks noChangeArrowheads="1"/>
            </p:cNvSpPr>
            <p:nvPr/>
          </p:nvSpPr>
          <p:spPr bwMode="auto">
            <a:xfrm>
              <a:off x="3278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7" name="Rectangle 143"/>
            <p:cNvSpPr>
              <a:spLocks noChangeArrowheads="1"/>
            </p:cNvSpPr>
            <p:nvPr/>
          </p:nvSpPr>
          <p:spPr bwMode="auto">
            <a:xfrm>
              <a:off x="3428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8" name="Rectangle 144"/>
            <p:cNvSpPr>
              <a:spLocks noChangeArrowheads="1"/>
            </p:cNvSpPr>
            <p:nvPr/>
          </p:nvSpPr>
          <p:spPr bwMode="auto">
            <a:xfrm>
              <a:off x="3698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9" name="Rectangle 145"/>
            <p:cNvSpPr>
              <a:spLocks noChangeArrowheads="1"/>
            </p:cNvSpPr>
            <p:nvPr/>
          </p:nvSpPr>
          <p:spPr bwMode="auto">
            <a:xfrm>
              <a:off x="3764" y="3275"/>
              <a:ext cx="102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0" name="Rectangle 146"/>
            <p:cNvSpPr>
              <a:spLocks noChangeArrowheads="1"/>
            </p:cNvSpPr>
            <p:nvPr/>
          </p:nvSpPr>
          <p:spPr bwMode="auto">
            <a:xfrm>
              <a:off x="3878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1" name="Rectangle 147"/>
            <p:cNvSpPr>
              <a:spLocks noChangeArrowheads="1"/>
            </p:cNvSpPr>
            <p:nvPr/>
          </p:nvSpPr>
          <p:spPr bwMode="auto">
            <a:xfrm>
              <a:off x="4292" y="3299"/>
              <a:ext cx="6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2" name="Rectangle 148"/>
            <p:cNvSpPr>
              <a:spLocks noChangeArrowheads="1"/>
            </p:cNvSpPr>
            <p:nvPr/>
          </p:nvSpPr>
          <p:spPr bwMode="auto">
            <a:xfrm>
              <a:off x="4646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3" name="Rectangle 149"/>
            <p:cNvSpPr>
              <a:spLocks noChangeArrowheads="1"/>
            </p:cNvSpPr>
            <p:nvPr/>
          </p:nvSpPr>
          <p:spPr bwMode="auto">
            <a:xfrm>
              <a:off x="4712" y="3275"/>
              <a:ext cx="102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4" name="Rectangle 150"/>
            <p:cNvSpPr>
              <a:spLocks noChangeArrowheads="1"/>
            </p:cNvSpPr>
            <p:nvPr/>
          </p:nvSpPr>
          <p:spPr bwMode="auto">
            <a:xfrm>
              <a:off x="4826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5" name="Rectangle 151"/>
            <p:cNvSpPr>
              <a:spLocks noChangeArrowheads="1"/>
            </p:cNvSpPr>
            <p:nvPr/>
          </p:nvSpPr>
          <p:spPr bwMode="auto">
            <a:xfrm>
              <a:off x="5096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6" name="Rectangle 152"/>
            <p:cNvSpPr>
              <a:spLocks noChangeArrowheads="1"/>
            </p:cNvSpPr>
            <p:nvPr/>
          </p:nvSpPr>
          <p:spPr bwMode="auto">
            <a:xfrm>
              <a:off x="5246" y="3275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7" name="Rectangle 153"/>
            <p:cNvSpPr>
              <a:spLocks noChangeArrowheads="1"/>
            </p:cNvSpPr>
            <p:nvPr/>
          </p:nvSpPr>
          <p:spPr bwMode="auto">
            <a:xfrm>
              <a:off x="5456" y="3275"/>
              <a:ext cx="18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195263" y="274638"/>
            <a:ext cx="7019925" cy="3873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600" b="1" dirty="0">
                <a:solidFill>
                  <a:srgbClr val="00B050"/>
                </a:solidFill>
                <a:ea typeface="Arial" charset="0"/>
                <a:cs typeface="Arial" charset="0"/>
              </a:rPr>
              <a:t>IR Optics (ions) at 60 GeV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678613" y="4281488"/>
            <a:ext cx="463550" cy="752475"/>
            <a:chOff x="6629737" y="4243595"/>
            <a:chExt cx="463550" cy="752472"/>
          </a:xfrm>
        </p:grpSpPr>
        <p:sp>
          <p:nvSpPr>
            <p:cNvPr id="41057" name="Text Box 4"/>
            <p:cNvSpPr txBox="1">
              <a:spLocks noChangeArrowheads="1"/>
            </p:cNvSpPr>
            <p:nvPr/>
          </p:nvSpPr>
          <p:spPr bwMode="auto">
            <a:xfrm>
              <a:off x="6629737" y="4243595"/>
              <a:ext cx="463550" cy="30480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800080"/>
                  </a:solidFill>
                  <a:ea typeface="Arial" charset="0"/>
                  <a:cs typeface="Arial" charset="0"/>
                </a:rPr>
                <a:t>IP</a:t>
              </a:r>
            </a:p>
          </p:txBody>
        </p:sp>
        <p:cxnSp>
          <p:nvCxnSpPr>
            <p:cNvPr id="41058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6534486" y="4757942"/>
              <a:ext cx="471487" cy="4763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0970" name="Text Box 15"/>
          <p:cNvSpPr txBox="1">
            <a:spLocks noChangeArrowheads="1"/>
          </p:cNvSpPr>
          <p:nvPr/>
        </p:nvSpPr>
        <p:spPr bwMode="auto">
          <a:xfrm>
            <a:off x="441325" y="5838825"/>
            <a:ext cx="1936750" cy="643766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Q1 	</a:t>
            </a:r>
            <a:r>
              <a:rPr lang="de-DE" sz="1200" dirty="0" err="1">
                <a:solidFill>
                  <a:srgbClr val="800080"/>
                </a:solidFill>
                <a:ea typeface="Arial" charset="0"/>
                <a:cs typeface="Arial" charset="0"/>
              </a:rPr>
              <a:t>G[kG/cm</a:t>
            </a:r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] =  -</a:t>
            </a:r>
            <a:r>
              <a:rPr lang="de-DE" sz="1200" dirty="0" smtClean="0">
                <a:solidFill>
                  <a:srgbClr val="800080"/>
                </a:solidFill>
                <a:ea typeface="Arial" charset="0"/>
                <a:cs typeface="Arial" charset="0"/>
              </a:rPr>
              <a:t>9.7, 1m</a:t>
            </a:r>
          </a:p>
          <a:p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Q2 	</a:t>
            </a:r>
            <a:r>
              <a:rPr lang="de-DE" sz="1200" dirty="0" err="1">
                <a:solidFill>
                  <a:srgbClr val="800080"/>
                </a:solidFill>
                <a:ea typeface="Arial" charset="0"/>
                <a:cs typeface="Arial" charset="0"/>
              </a:rPr>
              <a:t>G[kG/cm</a:t>
            </a:r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] = </a:t>
            </a:r>
            <a:r>
              <a:rPr lang="de-DE" sz="1200" dirty="0" smtClean="0">
                <a:solidFill>
                  <a:srgbClr val="800080"/>
                </a:solidFill>
                <a:ea typeface="Arial" charset="0"/>
                <a:cs typeface="Arial" charset="0"/>
              </a:rPr>
              <a:t>6.9,  2m</a:t>
            </a:r>
            <a:endParaRPr lang="en-US" sz="1200" b="1" dirty="0" smtClean="0">
              <a:solidFill>
                <a:srgbClr val="800080"/>
              </a:solidFill>
              <a:ea typeface="Arial" charset="0"/>
              <a:cs typeface="Arial" charset="0"/>
            </a:endParaRPr>
          </a:p>
          <a:p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Q3 	</a:t>
            </a:r>
            <a:r>
              <a:rPr lang="de-DE" sz="1200" dirty="0" err="1">
                <a:solidFill>
                  <a:srgbClr val="800080"/>
                </a:solidFill>
                <a:ea typeface="Arial" charset="0"/>
                <a:cs typeface="Arial" charset="0"/>
              </a:rPr>
              <a:t>G[kG/cm</a:t>
            </a:r>
            <a:r>
              <a:rPr lang="de-DE" sz="1200" dirty="0">
                <a:solidFill>
                  <a:srgbClr val="800080"/>
                </a:solidFill>
                <a:ea typeface="Arial" charset="0"/>
                <a:cs typeface="Arial" charset="0"/>
              </a:rPr>
              <a:t>] =  -</a:t>
            </a:r>
            <a:r>
              <a:rPr lang="de-DE" sz="1200" dirty="0" smtClean="0">
                <a:solidFill>
                  <a:srgbClr val="800080"/>
                </a:solidFill>
                <a:ea typeface="Arial" charset="0"/>
                <a:cs typeface="Arial" charset="0"/>
              </a:rPr>
              <a:t>6.8, 1m</a:t>
            </a:r>
            <a:endParaRPr lang="de-DE" sz="1200" dirty="0">
              <a:solidFill>
                <a:srgbClr val="800080"/>
              </a:solidFill>
              <a:ea typeface="Arial" charset="0"/>
              <a:cs typeface="Arial" charset="0"/>
            </a:endParaRPr>
          </a:p>
        </p:txBody>
      </p:sp>
      <p:sp>
        <p:nvSpPr>
          <p:cNvPr id="40971" name="Oval 90"/>
          <p:cNvSpPr>
            <a:spLocks noChangeArrowheads="1"/>
          </p:cNvSpPr>
          <p:nvPr/>
        </p:nvSpPr>
        <p:spPr bwMode="auto">
          <a:xfrm>
            <a:off x="6635750" y="4764088"/>
            <a:ext cx="363538" cy="32861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latin typeface="Times" charset="0"/>
            </a:endParaRPr>
          </a:p>
        </p:txBody>
      </p:sp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6192838" y="2178050"/>
            <a:ext cx="1344612" cy="1200150"/>
            <a:chOff x="6038850" y="2190750"/>
            <a:chExt cx="1343816" cy="1200150"/>
          </a:xfrm>
        </p:grpSpPr>
        <p:sp>
          <p:nvSpPr>
            <p:cNvPr id="41050" name="Oval 89"/>
            <p:cNvSpPr>
              <a:spLocks noChangeArrowheads="1"/>
            </p:cNvSpPr>
            <p:nvPr/>
          </p:nvSpPr>
          <p:spPr bwMode="auto">
            <a:xfrm>
              <a:off x="6083300" y="2190750"/>
              <a:ext cx="1241425" cy="120015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2400">
                <a:latin typeface="Times" charset="0"/>
              </a:endParaRPr>
            </a:p>
          </p:txBody>
        </p:sp>
        <p:grpSp>
          <p:nvGrpSpPr>
            <p:cNvPr id="6" name="Group 160"/>
            <p:cNvGrpSpPr>
              <a:grpSpLocks/>
            </p:cNvGrpSpPr>
            <p:nvPr/>
          </p:nvGrpSpPr>
          <p:grpSpPr bwMode="auto">
            <a:xfrm>
              <a:off x="6038850" y="2357438"/>
              <a:ext cx="1343816" cy="911523"/>
              <a:chOff x="6038850" y="2357438"/>
              <a:chExt cx="1343816" cy="911523"/>
            </a:xfrm>
          </p:grpSpPr>
          <p:sp>
            <p:nvSpPr>
              <p:cNvPr id="41052" name="Freeform 62"/>
              <p:cNvSpPr>
                <a:spLocks/>
              </p:cNvSpPr>
              <p:nvPr/>
            </p:nvSpPr>
            <p:spPr bwMode="auto">
              <a:xfrm>
                <a:off x="6083300" y="2426494"/>
                <a:ext cx="1241425" cy="737767"/>
              </a:xfrm>
              <a:custGeom>
                <a:avLst/>
                <a:gdLst>
                  <a:gd name="T0" fmla="*/ 0 w 956"/>
                  <a:gd name="T1" fmla="*/ 0 h 606"/>
                  <a:gd name="T2" fmla="*/ 0 w 956"/>
                  <a:gd name="T3" fmla="*/ 0 h 606"/>
                  <a:gd name="T4" fmla="*/ 0 w 956"/>
                  <a:gd name="T5" fmla="*/ 0 h 606"/>
                  <a:gd name="T6" fmla="*/ 0 w 956"/>
                  <a:gd name="T7" fmla="*/ 0 h 606"/>
                  <a:gd name="T8" fmla="*/ 0 w 956"/>
                  <a:gd name="T9" fmla="*/ 0 h 606"/>
                  <a:gd name="T10" fmla="*/ 0 w 956"/>
                  <a:gd name="T11" fmla="*/ 0 h 606"/>
                  <a:gd name="T12" fmla="*/ 0 w 956"/>
                  <a:gd name="T13" fmla="*/ 0 h 606"/>
                  <a:gd name="T14" fmla="*/ 0 w 956"/>
                  <a:gd name="T15" fmla="*/ 0 h 606"/>
                  <a:gd name="T16" fmla="*/ 0 w 956"/>
                  <a:gd name="T17" fmla="*/ 0 h 606"/>
                  <a:gd name="T18" fmla="*/ 0 w 956"/>
                  <a:gd name="T19" fmla="*/ 0 h 606"/>
                  <a:gd name="T20" fmla="*/ 0 w 956"/>
                  <a:gd name="T21" fmla="*/ 0 h 606"/>
                  <a:gd name="T22" fmla="*/ 0 w 956"/>
                  <a:gd name="T23" fmla="*/ 0 h 606"/>
                  <a:gd name="T24" fmla="*/ 0 w 956"/>
                  <a:gd name="T25" fmla="*/ 0 h 606"/>
                  <a:gd name="T26" fmla="*/ 0 w 956"/>
                  <a:gd name="T27" fmla="*/ 0 h 606"/>
                  <a:gd name="T28" fmla="*/ 0 w 956"/>
                  <a:gd name="T29" fmla="*/ 0 h 606"/>
                  <a:gd name="T30" fmla="*/ 0 w 956"/>
                  <a:gd name="T31" fmla="*/ 0 h 606"/>
                  <a:gd name="T32" fmla="*/ 0 w 956"/>
                  <a:gd name="T33" fmla="*/ 0 h 606"/>
                  <a:gd name="T34" fmla="*/ 0 w 956"/>
                  <a:gd name="T35" fmla="*/ 0 h 606"/>
                  <a:gd name="T36" fmla="*/ 0 w 956"/>
                  <a:gd name="T37" fmla="*/ 0 h 606"/>
                  <a:gd name="T38" fmla="*/ 0 w 956"/>
                  <a:gd name="T39" fmla="*/ 0 h 606"/>
                  <a:gd name="T40" fmla="*/ 0 w 956"/>
                  <a:gd name="T41" fmla="*/ 0 h 606"/>
                  <a:gd name="T42" fmla="*/ 0 w 956"/>
                  <a:gd name="T43" fmla="*/ 0 h 606"/>
                  <a:gd name="T44" fmla="*/ 0 w 956"/>
                  <a:gd name="T45" fmla="*/ 0 h 606"/>
                  <a:gd name="T46" fmla="*/ 0 w 956"/>
                  <a:gd name="T47" fmla="*/ 0 h 606"/>
                  <a:gd name="T48" fmla="*/ 0 w 956"/>
                  <a:gd name="T49" fmla="*/ 0 h 606"/>
                  <a:gd name="T50" fmla="*/ 0 w 956"/>
                  <a:gd name="T51" fmla="*/ 0 h 606"/>
                  <a:gd name="T52" fmla="*/ 0 w 956"/>
                  <a:gd name="T53" fmla="*/ 0 h 606"/>
                  <a:gd name="T54" fmla="*/ 0 w 956"/>
                  <a:gd name="T55" fmla="*/ 0 h 606"/>
                  <a:gd name="T56" fmla="*/ 0 w 956"/>
                  <a:gd name="T57" fmla="*/ 0 h 606"/>
                  <a:gd name="T58" fmla="*/ 2147483647 w 956"/>
                  <a:gd name="T59" fmla="*/ 2147483647 h 606"/>
                  <a:gd name="T60" fmla="*/ 2147483647 w 956"/>
                  <a:gd name="T61" fmla="*/ 2147483647 h 606"/>
                  <a:gd name="T62" fmla="*/ 2147483647 w 956"/>
                  <a:gd name="T63" fmla="*/ 2147483647 h 606"/>
                  <a:gd name="T64" fmla="*/ 2147483647 w 956"/>
                  <a:gd name="T65" fmla="*/ 2147483647 h 606"/>
                  <a:gd name="T66" fmla="*/ 2147483647 w 956"/>
                  <a:gd name="T67" fmla="*/ 0 h 606"/>
                  <a:gd name="T68" fmla="*/ 2147483647 w 956"/>
                  <a:gd name="T69" fmla="*/ 0 h 606"/>
                  <a:gd name="T70" fmla="*/ 2147483647 w 956"/>
                  <a:gd name="T71" fmla="*/ 0 h 606"/>
                  <a:gd name="T72" fmla="*/ 2147483647 w 956"/>
                  <a:gd name="T73" fmla="*/ 0 h 606"/>
                  <a:gd name="T74" fmla="*/ 2147483647 w 956"/>
                  <a:gd name="T75" fmla="*/ 0 h 606"/>
                  <a:gd name="T76" fmla="*/ 2147483647 w 956"/>
                  <a:gd name="T77" fmla="*/ 0 h 606"/>
                  <a:gd name="T78" fmla="*/ 2147483647 w 956"/>
                  <a:gd name="T79" fmla="*/ 0 h 606"/>
                  <a:gd name="T80" fmla="*/ 2147483647 w 956"/>
                  <a:gd name="T81" fmla="*/ 0 h 606"/>
                  <a:gd name="T82" fmla="*/ 2147483647 w 956"/>
                  <a:gd name="T83" fmla="*/ 0 h 606"/>
                  <a:gd name="T84" fmla="*/ 2147483647 w 956"/>
                  <a:gd name="T85" fmla="*/ 0 h 606"/>
                  <a:gd name="T86" fmla="*/ 2147483647 w 956"/>
                  <a:gd name="T87" fmla="*/ 0 h 606"/>
                  <a:gd name="T88" fmla="*/ 2147483647 w 956"/>
                  <a:gd name="T89" fmla="*/ 0 h 606"/>
                  <a:gd name="T90" fmla="*/ 2147483647 w 956"/>
                  <a:gd name="T91" fmla="*/ 0 h 606"/>
                  <a:gd name="T92" fmla="*/ 2147483647 w 956"/>
                  <a:gd name="T93" fmla="*/ 0 h 606"/>
                  <a:gd name="T94" fmla="*/ 2147483647 w 956"/>
                  <a:gd name="T95" fmla="*/ 0 h 606"/>
                  <a:gd name="T96" fmla="*/ 2147483647 w 956"/>
                  <a:gd name="T97" fmla="*/ 0 h 606"/>
                  <a:gd name="T98" fmla="*/ 2147483647 w 956"/>
                  <a:gd name="T99" fmla="*/ 0 h 606"/>
                  <a:gd name="T100" fmla="*/ 2147483647 w 956"/>
                  <a:gd name="T101" fmla="*/ 0 h 606"/>
                  <a:gd name="T102" fmla="*/ 2147483647 w 956"/>
                  <a:gd name="T103" fmla="*/ 0 h 606"/>
                  <a:gd name="T104" fmla="*/ 2147483647 w 956"/>
                  <a:gd name="T105" fmla="*/ 0 h 606"/>
                  <a:gd name="T106" fmla="*/ 2147483647 w 956"/>
                  <a:gd name="T107" fmla="*/ 0 h 606"/>
                  <a:gd name="T108" fmla="*/ 2147483647 w 956"/>
                  <a:gd name="T109" fmla="*/ 0 h 606"/>
                  <a:gd name="T110" fmla="*/ 2147483647 w 956"/>
                  <a:gd name="T111" fmla="*/ 0 h 606"/>
                  <a:gd name="T112" fmla="*/ 2147483647 w 956"/>
                  <a:gd name="T113" fmla="*/ 0 h 606"/>
                  <a:gd name="T114" fmla="*/ 2147483647 w 956"/>
                  <a:gd name="T115" fmla="*/ 0 h 606"/>
                  <a:gd name="T116" fmla="*/ 2147483647 w 956"/>
                  <a:gd name="T117" fmla="*/ 0 h 606"/>
                  <a:gd name="T118" fmla="*/ 2147483647 w 956"/>
                  <a:gd name="T119" fmla="*/ 0 h 606"/>
                  <a:gd name="T120" fmla="*/ 2147483647 w 956"/>
                  <a:gd name="T121" fmla="*/ 0 h 606"/>
                  <a:gd name="T122" fmla="*/ 2147483647 w 956"/>
                  <a:gd name="T123" fmla="*/ 0 h 606"/>
                  <a:gd name="T124" fmla="*/ 2147483647 w 956"/>
                  <a:gd name="T125" fmla="*/ 0 h 6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56"/>
                  <a:gd name="T190" fmla="*/ 0 h 606"/>
                  <a:gd name="T191" fmla="*/ 956 w 956"/>
                  <a:gd name="T192" fmla="*/ 606 h 60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56" h="60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3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7"/>
                    </a:lnTo>
                    <a:lnTo>
                      <a:pt x="0" y="150"/>
                    </a:lnTo>
                    <a:lnTo>
                      <a:pt x="0" y="153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5"/>
                    </a:lnTo>
                    <a:lnTo>
                      <a:pt x="0" y="171"/>
                    </a:lnTo>
                    <a:lnTo>
                      <a:pt x="6" y="173"/>
                    </a:lnTo>
                    <a:lnTo>
                      <a:pt x="9" y="176"/>
                    </a:lnTo>
                    <a:lnTo>
                      <a:pt x="12" y="182"/>
                    </a:lnTo>
                    <a:lnTo>
                      <a:pt x="15" y="185"/>
                    </a:lnTo>
                    <a:lnTo>
                      <a:pt x="21" y="188"/>
                    </a:lnTo>
                    <a:lnTo>
                      <a:pt x="24" y="194"/>
                    </a:lnTo>
                    <a:lnTo>
                      <a:pt x="27" y="197"/>
                    </a:lnTo>
                    <a:lnTo>
                      <a:pt x="30" y="203"/>
                    </a:lnTo>
                    <a:lnTo>
                      <a:pt x="33" y="206"/>
                    </a:lnTo>
                    <a:lnTo>
                      <a:pt x="39" y="209"/>
                    </a:lnTo>
                    <a:lnTo>
                      <a:pt x="42" y="215"/>
                    </a:lnTo>
                    <a:lnTo>
                      <a:pt x="45" y="218"/>
                    </a:lnTo>
                    <a:lnTo>
                      <a:pt x="48" y="221"/>
                    </a:lnTo>
                    <a:lnTo>
                      <a:pt x="53" y="226"/>
                    </a:lnTo>
                    <a:lnTo>
                      <a:pt x="56" y="229"/>
                    </a:lnTo>
                    <a:lnTo>
                      <a:pt x="59" y="232"/>
                    </a:lnTo>
                    <a:lnTo>
                      <a:pt x="62" y="238"/>
                    </a:lnTo>
                    <a:lnTo>
                      <a:pt x="68" y="241"/>
                    </a:lnTo>
                    <a:lnTo>
                      <a:pt x="71" y="244"/>
                    </a:lnTo>
                    <a:lnTo>
                      <a:pt x="74" y="250"/>
                    </a:lnTo>
                    <a:lnTo>
                      <a:pt x="77" y="253"/>
                    </a:lnTo>
                    <a:lnTo>
                      <a:pt x="80" y="256"/>
                    </a:lnTo>
                    <a:lnTo>
                      <a:pt x="86" y="262"/>
                    </a:lnTo>
                    <a:lnTo>
                      <a:pt x="89" y="265"/>
                    </a:lnTo>
                    <a:lnTo>
                      <a:pt x="92" y="268"/>
                    </a:lnTo>
                    <a:lnTo>
                      <a:pt x="95" y="274"/>
                    </a:lnTo>
                    <a:lnTo>
                      <a:pt x="101" y="277"/>
                    </a:lnTo>
                    <a:lnTo>
                      <a:pt x="104" y="279"/>
                    </a:lnTo>
                    <a:lnTo>
                      <a:pt x="107" y="285"/>
                    </a:lnTo>
                    <a:lnTo>
                      <a:pt x="109" y="288"/>
                    </a:lnTo>
                    <a:lnTo>
                      <a:pt x="115" y="291"/>
                    </a:lnTo>
                    <a:lnTo>
                      <a:pt x="118" y="297"/>
                    </a:lnTo>
                    <a:lnTo>
                      <a:pt x="121" y="300"/>
                    </a:lnTo>
                    <a:lnTo>
                      <a:pt x="124" y="303"/>
                    </a:lnTo>
                    <a:lnTo>
                      <a:pt x="127" y="309"/>
                    </a:lnTo>
                    <a:lnTo>
                      <a:pt x="133" y="312"/>
                    </a:lnTo>
                    <a:lnTo>
                      <a:pt x="136" y="315"/>
                    </a:lnTo>
                    <a:lnTo>
                      <a:pt x="139" y="321"/>
                    </a:lnTo>
                    <a:lnTo>
                      <a:pt x="142" y="324"/>
                    </a:lnTo>
                    <a:lnTo>
                      <a:pt x="148" y="327"/>
                    </a:lnTo>
                    <a:lnTo>
                      <a:pt x="151" y="332"/>
                    </a:lnTo>
                    <a:lnTo>
                      <a:pt x="154" y="335"/>
                    </a:lnTo>
                    <a:lnTo>
                      <a:pt x="157" y="338"/>
                    </a:lnTo>
                    <a:lnTo>
                      <a:pt x="160" y="344"/>
                    </a:lnTo>
                    <a:lnTo>
                      <a:pt x="165" y="347"/>
                    </a:lnTo>
                    <a:lnTo>
                      <a:pt x="168" y="350"/>
                    </a:lnTo>
                    <a:lnTo>
                      <a:pt x="171" y="356"/>
                    </a:lnTo>
                    <a:lnTo>
                      <a:pt x="174" y="359"/>
                    </a:lnTo>
                    <a:lnTo>
                      <a:pt x="180" y="362"/>
                    </a:lnTo>
                    <a:lnTo>
                      <a:pt x="183" y="368"/>
                    </a:lnTo>
                    <a:lnTo>
                      <a:pt x="186" y="371"/>
                    </a:lnTo>
                    <a:lnTo>
                      <a:pt x="189" y="374"/>
                    </a:lnTo>
                    <a:lnTo>
                      <a:pt x="195" y="380"/>
                    </a:lnTo>
                    <a:lnTo>
                      <a:pt x="198" y="383"/>
                    </a:lnTo>
                    <a:lnTo>
                      <a:pt x="201" y="386"/>
                    </a:lnTo>
                    <a:lnTo>
                      <a:pt x="204" y="391"/>
                    </a:lnTo>
                    <a:lnTo>
                      <a:pt x="207" y="394"/>
                    </a:lnTo>
                    <a:lnTo>
                      <a:pt x="213" y="397"/>
                    </a:lnTo>
                    <a:lnTo>
                      <a:pt x="216" y="400"/>
                    </a:lnTo>
                    <a:lnTo>
                      <a:pt x="219" y="406"/>
                    </a:lnTo>
                    <a:lnTo>
                      <a:pt x="222" y="409"/>
                    </a:lnTo>
                    <a:lnTo>
                      <a:pt x="227" y="412"/>
                    </a:lnTo>
                    <a:lnTo>
                      <a:pt x="230" y="418"/>
                    </a:lnTo>
                    <a:lnTo>
                      <a:pt x="233" y="421"/>
                    </a:lnTo>
                    <a:lnTo>
                      <a:pt x="236" y="424"/>
                    </a:lnTo>
                    <a:lnTo>
                      <a:pt x="242" y="427"/>
                    </a:lnTo>
                    <a:lnTo>
                      <a:pt x="245" y="433"/>
                    </a:lnTo>
                    <a:lnTo>
                      <a:pt x="248" y="436"/>
                    </a:lnTo>
                    <a:lnTo>
                      <a:pt x="251" y="439"/>
                    </a:lnTo>
                    <a:lnTo>
                      <a:pt x="254" y="444"/>
                    </a:lnTo>
                    <a:lnTo>
                      <a:pt x="260" y="447"/>
                    </a:lnTo>
                    <a:lnTo>
                      <a:pt x="263" y="450"/>
                    </a:lnTo>
                    <a:lnTo>
                      <a:pt x="266" y="453"/>
                    </a:lnTo>
                    <a:lnTo>
                      <a:pt x="269" y="459"/>
                    </a:lnTo>
                    <a:lnTo>
                      <a:pt x="275" y="462"/>
                    </a:lnTo>
                    <a:lnTo>
                      <a:pt x="278" y="465"/>
                    </a:lnTo>
                    <a:lnTo>
                      <a:pt x="280" y="468"/>
                    </a:lnTo>
                    <a:lnTo>
                      <a:pt x="283" y="474"/>
                    </a:lnTo>
                    <a:lnTo>
                      <a:pt x="289" y="477"/>
                    </a:lnTo>
                    <a:lnTo>
                      <a:pt x="292" y="480"/>
                    </a:lnTo>
                    <a:lnTo>
                      <a:pt x="295" y="483"/>
                    </a:lnTo>
                    <a:lnTo>
                      <a:pt x="298" y="489"/>
                    </a:lnTo>
                    <a:lnTo>
                      <a:pt x="301" y="492"/>
                    </a:lnTo>
                    <a:lnTo>
                      <a:pt x="307" y="494"/>
                    </a:lnTo>
                    <a:lnTo>
                      <a:pt x="310" y="497"/>
                    </a:lnTo>
                    <a:lnTo>
                      <a:pt x="313" y="500"/>
                    </a:lnTo>
                    <a:lnTo>
                      <a:pt x="316" y="506"/>
                    </a:lnTo>
                    <a:lnTo>
                      <a:pt x="322" y="509"/>
                    </a:lnTo>
                    <a:lnTo>
                      <a:pt x="325" y="512"/>
                    </a:lnTo>
                    <a:lnTo>
                      <a:pt x="328" y="515"/>
                    </a:lnTo>
                    <a:lnTo>
                      <a:pt x="331" y="518"/>
                    </a:lnTo>
                    <a:lnTo>
                      <a:pt x="336" y="521"/>
                    </a:lnTo>
                    <a:lnTo>
                      <a:pt x="339" y="527"/>
                    </a:lnTo>
                    <a:lnTo>
                      <a:pt x="342" y="530"/>
                    </a:lnTo>
                    <a:lnTo>
                      <a:pt x="345" y="533"/>
                    </a:lnTo>
                    <a:lnTo>
                      <a:pt x="348" y="536"/>
                    </a:lnTo>
                    <a:lnTo>
                      <a:pt x="354" y="539"/>
                    </a:lnTo>
                    <a:lnTo>
                      <a:pt x="357" y="542"/>
                    </a:lnTo>
                    <a:lnTo>
                      <a:pt x="360" y="545"/>
                    </a:lnTo>
                    <a:lnTo>
                      <a:pt x="363" y="547"/>
                    </a:lnTo>
                    <a:lnTo>
                      <a:pt x="369" y="550"/>
                    </a:lnTo>
                    <a:lnTo>
                      <a:pt x="372" y="553"/>
                    </a:lnTo>
                    <a:lnTo>
                      <a:pt x="375" y="556"/>
                    </a:lnTo>
                    <a:lnTo>
                      <a:pt x="378" y="559"/>
                    </a:lnTo>
                    <a:lnTo>
                      <a:pt x="384" y="562"/>
                    </a:lnTo>
                    <a:lnTo>
                      <a:pt x="387" y="565"/>
                    </a:lnTo>
                    <a:lnTo>
                      <a:pt x="390" y="568"/>
                    </a:lnTo>
                    <a:lnTo>
                      <a:pt x="393" y="571"/>
                    </a:lnTo>
                    <a:lnTo>
                      <a:pt x="395" y="574"/>
                    </a:lnTo>
                    <a:lnTo>
                      <a:pt x="401" y="577"/>
                    </a:lnTo>
                    <a:lnTo>
                      <a:pt x="404" y="580"/>
                    </a:lnTo>
                    <a:lnTo>
                      <a:pt x="407" y="583"/>
                    </a:lnTo>
                    <a:lnTo>
                      <a:pt x="410" y="583"/>
                    </a:lnTo>
                    <a:lnTo>
                      <a:pt x="416" y="586"/>
                    </a:lnTo>
                    <a:lnTo>
                      <a:pt x="419" y="589"/>
                    </a:lnTo>
                    <a:lnTo>
                      <a:pt x="422" y="592"/>
                    </a:lnTo>
                    <a:lnTo>
                      <a:pt x="425" y="592"/>
                    </a:lnTo>
                    <a:lnTo>
                      <a:pt x="431" y="595"/>
                    </a:lnTo>
                    <a:lnTo>
                      <a:pt x="434" y="595"/>
                    </a:lnTo>
                    <a:lnTo>
                      <a:pt x="437" y="598"/>
                    </a:lnTo>
                    <a:lnTo>
                      <a:pt x="440" y="601"/>
                    </a:lnTo>
                    <a:lnTo>
                      <a:pt x="443" y="601"/>
                    </a:lnTo>
                    <a:lnTo>
                      <a:pt x="449" y="601"/>
                    </a:lnTo>
                    <a:lnTo>
                      <a:pt x="451" y="603"/>
                    </a:lnTo>
                    <a:lnTo>
                      <a:pt x="454" y="603"/>
                    </a:lnTo>
                    <a:lnTo>
                      <a:pt x="457" y="603"/>
                    </a:lnTo>
                    <a:lnTo>
                      <a:pt x="463" y="606"/>
                    </a:lnTo>
                    <a:lnTo>
                      <a:pt x="466" y="606"/>
                    </a:lnTo>
                    <a:lnTo>
                      <a:pt x="469" y="606"/>
                    </a:lnTo>
                    <a:lnTo>
                      <a:pt x="472" y="606"/>
                    </a:lnTo>
                    <a:lnTo>
                      <a:pt x="478" y="606"/>
                    </a:lnTo>
                    <a:lnTo>
                      <a:pt x="481" y="606"/>
                    </a:lnTo>
                    <a:lnTo>
                      <a:pt x="484" y="606"/>
                    </a:lnTo>
                    <a:lnTo>
                      <a:pt x="487" y="606"/>
                    </a:lnTo>
                    <a:lnTo>
                      <a:pt x="490" y="606"/>
                    </a:lnTo>
                    <a:lnTo>
                      <a:pt x="496" y="603"/>
                    </a:lnTo>
                    <a:lnTo>
                      <a:pt x="499" y="603"/>
                    </a:lnTo>
                    <a:lnTo>
                      <a:pt x="502" y="603"/>
                    </a:lnTo>
                    <a:lnTo>
                      <a:pt x="505" y="601"/>
                    </a:lnTo>
                    <a:lnTo>
                      <a:pt x="510" y="601"/>
                    </a:lnTo>
                    <a:lnTo>
                      <a:pt x="513" y="601"/>
                    </a:lnTo>
                    <a:lnTo>
                      <a:pt x="516" y="598"/>
                    </a:lnTo>
                    <a:lnTo>
                      <a:pt x="519" y="595"/>
                    </a:lnTo>
                    <a:lnTo>
                      <a:pt x="522" y="595"/>
                    </a:lnTo>
                    <a:lnTo>
                      <a:pt x="528" y="592"/>
                    </a:lnTo>
                    <a:lnTo>
                      <a:pt x="531" y="592"/>
                    </a:lnTo>
                    <a:lnTo>
                      <a:pt x="534" y="589"/>
                    </a:lnTo>
                    <a:lnTo>
                      <a:pt x="537" y="586"/>
                    </a:lnTo>
                    <a:lnTo>
                      <a:pt x="543" y="583"/>
                    </a:lnTo>
                    <a:lnTo>
                      <a:pt x="546" y="583"/>
                    </a:lnTo>
                    <a:lnTo>
                      <a:pt x="549" y="580"/>
                    </a:lnTo>
                    <a:lnTo>
                      <a:pt x="552" y="577"/>
                    </a:lnTo>
                    <a:lnTo>
                      <a:pt x="558" y="574"/>
                    </a:lnTo>
                    <a:lnTo>
                      <a:pt x="561" y="571"/>
                    </a:lnTo>
                    <a:lnTo>
                      <a:pt x="564" y="568"/>
                    </a:lnTo>
                    <a:lnTo>
                      <a:pt x="566" y="565"/>
                    </a:lnTo>
                    <a:lnTo>
                      <a:pt x="569" y="562"/>
                    </a:lnTo>
                    <a:lnTo>
                      <a:pt x="575" y="559"/>
                    </a:lnTo>
                    <a:lnTo>
                      <a:pt x="578" y="556"/>
                    </a:lnTo>
                    <a:lnTo>
                      <a:pt x="581" y="553"/>
                    </a:lnTo>
                    <a:lnTo>
                      <a:pt x="584" y="550"/>
                    </a:lnTo>
                    <a:lnTo>
                      <a:pt x="590" y="547"/>
                    </a:lnTo>
                    <a:lnTo>
                      <a:pt x="593" y="545"/>
                    </a:lnTo>
                    <a:lnTo>
                      <a:pt x="596" y="542"/>
                    </a:lnTo>
                    <a:lnTo>
                      <a:pt x="599" y="539"/>
                    </a:lnTo>
                    <a:lnTo>
                      <a:pt x="605" y="536"/>
                    </a:lnTo>
                    <a:lnTo>
                      <a:pt x="608" y="533"/>
                    </a:lnTo>
                    <a:lnTo>
                      <a:pt x="611" y="530"/>
                    </a:lnTo>
                    <a:lnTo>
                      <a:pt x="614" y="527"/>
                    </a:lnTo>
                    <a:lnTo>
                      <a:pt x="617" y="521"/>
                    </a:lnTo>
                    <a:lnTo>
                      <a:pt x="622" y="518"/>
                    </a:lnTo>
                    <a:lnTo>
                      <a:pt x="625" y="515"/>
                    </a:lnTo>
                    <a:lnTo>
                      <a:pt x="628" y="512"/>
                    </a:lnTo>
                    <a:lnTo>
                      <a:pt x="631" y="509"/>
                    </a:lnTo>
                    <a:lnTo>
                      <a:pt x="637" y="506"/>
                    </a:lnTo>
                    <a:lnTo>
                      <a:pt x="640" y="500"/>
                    </a:lnTo>
                    <a:lnTo>
                      <a:pt x="643" y="497"/>
                    </a:lnTo>
                    <a:lnTo>
                      <a:pt x="646" y="494"/>
                    </a:lnTo>
                    <a:lnTo>
                      <a:pt x="652" y="492"/>
                    </a:lnTo>
                    <a:lnTo>
                      <a:pt x="655" y="489"/>
                    </a:lnTo>
                    <a:lnTo>
                      <a:pt x="658" y="483"/>
                    </a:lnTo>
                    <a:lnTo>
                      <a:pt x="661" y="480"/>
                    </a:lnTo>
                    <a:lnTo>
                      <a:pt x="664" y="477"/>
                    </a:lnTo>
                    <a:lnTo>
                      <a:pt x="670" y="474"/>
                    </a:lnTo>
                    <a:lnTo>
                      <a:pt x="673" y="468"/>
                    </a:lnTo>
                    <a:lnTo>
                      <a:pt x="676" y="465"/>
                    </a:lnTo>
                    <a:lnTo>
                      <a:pt x="678" y="462"/>
                    </a:lnTo>
                    <a:lnTo>
                      <a:pt x="684" y="459"/>
                    </a:lnTo>
                    <a:lnTo>
                      <a:pt x="687" y="453"/>
                    </a:lnTo>
                    <a:lnTo>
                      <a:pt x="690" y="450"/>
                    </a:lnTo>
                    <a:lnTo>
                      <a:pt x="693" y="447"/>
                    </a:lnTo>
                    <a:lnTo>
                      <a:pt x="699" y="444"/>
                    </a:lnTo>
                    <a:lnTo>
                      <a:pt x="702" y="439"/>
                    </a:lnTo>
                    <a:lnTo>
                      <a:pt x="705" y="436"/>
                    </a:lnTo>
                    <a:lnTo>
                      <a:pt x="708" y="433"/>
                    </a:lnTo>
                    <a:lnTo>
                      <a:pt x="711" y="427"/>
                    </a:lnTo>
                    <a:lnTo>
                      <a:pt x="717" y="424"/>
                    </a:lnTo>
                    <a:lnTo>
                      <a:pt x="720" y="421"/>
                    </a:lnTo>
                    <a:lnTo>
                      <a:pt x="723" y="418"/>
                    </a:lnTo>
                    <a:lnTo>
                      <a:pt x="726" y="412"/>
                    </a:lnTo>
                    <a:lnTo>
                      <a:pt x="732" y="409"/>
                    </a:lnTo>
                    <a:lnTo>
                      <a:pt x="735" y="406"/>
                    </a:lnTo>
                    <a:lnTo>
                      <a:pt x="737" y="400"/>
                    </a:lnTo>
                    <a:lnTo>
                      <a:pt x="740" y="397"/>
                    </a:lnTo>
                    <a:lnTo>
                      <a:pt x="746" y="394"/>
                    </a:lnTo>
                    <a:lnTo>
                      <a:pt x="749" y="391"/>
                    </a:lnTo>
                    <a:lnTo>
                      <a:pt x="752" y="386"/>
                    </a:lnTo>
                    <a:lnTo>
                      <a:pt x="755" y="383"/>
                    </a:lnTo>
                    <a:lnTo>
                      <a:pt x="758" y="380"/>
                    </a:lnTo>
                    <a:lnTo>
                      <a:pt x="764" y="374"/>
                    </a:lnTo>
                    <a:lnTo>
                      <a:pt x="767" y="371"/>
                    </a:lnTo>
                    <a:lnTo>
                      <a:pt x="770" y="368"/>
                    </a:lnTo>
                    <a:lnTo>
                      <a:pt x="773" y="362"/>
                    </a:lnTo>
                    <a:lnTo>
                      <a:pt x="779" y="359"/>
                    </a:lnTo>
                    <a:lnTo>
                      <a:pt x="782" y="356"/>
                    </a:lnTo>
                    <a:lnTo>
                      <a:pt x="785" y="350"/>
                    </a:lnTo>
                    <a:lnTo>
                      <a:pt x="788" y="347"/>
                    </a:lnTo>
                    <a:lnTo>
                      <a:pt x="793" y="344"/>
                    </a:lnTo>
                    <a:lnTo>
                      <a:pt x="796" y="338"/>
                    </a:lnTo>
                    <a:lnTo>
                      <a:pt x="799" y="335"/>
                    </a:lnTo>
                    <a:lnTo>
                      <a:pt x="802" y="332"/>
                    </a:lnTo>
                    <a:lnTo>
                      <a:pt x="805" y="327"/>
                    </a:lnTo>
                    <a:lnTo>
                      <a:pt x="811" y="324"/>
                    </a:lnTo>
                    <a:lnTo>
                      <a:pt x="814" y="321"/>
                    </a:lnTo>
                    <a:lnTo>
                      <a:pt x="817" y="315"/>
                    </a:lnTo>
                    <a:lnTo>
                      <a:pt x="820" y="312"/>
                    </a:lnTo>
                    <a:lnTo>
                      <a:pt x="826" y="309"/>
                    </a:lnTo>
                    <a:lnTo>
                      <a:pt x="829" y="303"/>
                    </a:lnTo>
                    <a:lnTo>
                      <a:pt x="832" y="300"/>
                    </a:lnTo>
                    <a:lnTo>
                      <a:pt x="835" y="297"/>
                    </a:lnTo>
                    <a:lnTo>
                      <a:pt x="838" y="291"/>
                    </a:lnTo>
                    <a:lnTo>
                      <a:pt x="844" y="288"/>
                    </a:lnTo>
                    <a:lnTo>
                      <a:pt x="847" y="285"/>
                    </a:lnTo>
                    <a:lnTo>
                      <a:pt x="849" y="279"/>
                    </a:lnTo>
                    <a:lnTo>
                      <a:pt x="852" y="277"/>
                    </a:lnTo>
                    <a:lnTo>
                      <a:pt x="858" y="274"/>
                    </a:lnTo>
                    <a:lnTo>
                      <a:pt x="861" y="268"/>
                    </a:lnTo>
                    <a:lnTo>
                      <a:pt x="864" y="265"/>
                    </a:lnTo>
                    <a:lnTo>
                      <a:pt x="867" y="262"/>
                    </a:lnTo>
                    <a:lnTo>
                      <a:pt x="873" y="256"/>
                    </a:lnTo>
                    <a:lnTo>
                      <a:pt x="876" y="253"/>
                    </a:lnTo>
                    <a:lnTo>
                      <a:pt x="879" y="250"/>
                    </a:lnTo>
                    <a:lnTo>
                      <a:pt x="882" y="244"/>
                    </a:lnTo>
                    <a:lnTo>
                      <a:pt x="885" y="241"/>
                    </a:lnTo>
                    <a:lnTo>
                      <a:pt x="891" y="238"/>
                    </a:lnTo>
                    <a:lnTo>
                      <a:pt x="894" y="232"/>
                    </a:lnTo>
                    <a:lnTo>
                      <a:pt x="897" y="229"/>
                    </a:lnTo>
                    <a:lnTo>
                      <a:pt x="900" y="226"/>
                    </a:lnTo>
                    <a:lnTo>
                      <a:pt x="906" y="221"/>
                    </a:lnTo>
                    <a:lnTo>
                      <a:pt x="908" y="218"/>
                    </a:lnTo>
                    <a:lnTo>
                      <a:pt x="911" y="215"/>
                    </a:lnTo>
                    <a:lnTo>
                      <a:pt x="914" y="209"/>
                    </a:lnTo>
                    <a:lnTo>
                      <a:pt x="920" y="206"/>
                    </a:lnTo>
                    <a:lnTo>
                      <a:pt x="923" y="203"/>
                    </a:lnTo>
                    <a:lnTo>
                      <a:pt x="926" y="197"/>
                    </a:lnTo>
                    <a:lnTo>
                      <a:pt x="929" y="194"/>
                    </a:lnTo>
                    <a:lnTo>
                      <a:pt x="932" y="188"/>
                    </a:lnTo>
                    <a:lnTo>
                      <a:pt x="938" y="185"/>
                    </a:lnTo>
                    <a:lnTo>
                      <a:pt x="941" y="182"/>
                    </a:lnTo>
                    <a:lnTo>
                      <a:pt x="944" y="176"/>
                    </a:lnTo>
                    <a:lnTo>
                      <a:pt x="947" y="173"/>
                    </a:lnTo>
                    <a:lnTo>
                      <a:pt x="953" y="171"/>
                    </a:lnTo>
                    <a:lnTo>
                      <a:pt x="956" y="165"/>
                    </a:lnTo>
                    <a:lnTo>
                      <a:pt x="956" y="162"/>
                    </a:lnTo>
                    <a:lnTo>
                      <a:pt x="956" y="159"/>
                    </a:lnTo>
                    <a:lnTo>
                      <a:pt x="956" y="153"/>
                    </a:lnTo>
                    <a:lnTo>
                      <a:pt x="956" y="150"/>
                    </a:lnTo>
                    <a:lnTo>
                      <a:pt x="956" y="147"/>
                    </a:lnTo>
                    <a:lnTo>
                      <a:pt x="956" y="141"/>
                    </a:lnTo>
                    <a:lnTo>
                      <a:pt x="956" y="138"/>
                    </a:lnTo>
                    <a:lnTo>
                      <a:pt x="956" y="132"/>
                    </a:lnTo>
                    <a:lnTo>
                      <a:pt x="956" y="129"/>
                    </a:lnTo>
                    <a:lnTo>
                      <a:pt x="956" y="126"/>
                    </a:lnTo>
                    <a:lnTo>
                      <a:pt x="956" y="120"/>
                    </a:lnTo>
                    <a:lnTo>
                      <a:pt x="956" y="117"/>
                    </a:lnTo>
                    <a:lnTo>
                      <a:pt x="956" y="115"/>
                    </a:lnTo>
                    <a:lnTo>
                      <a:pt x="956" y="109"/>
                    </a:lnTo>
                    <a:lnTo>
                      <a:pt x="956" y="106"/>
                    </a:lnTo>
                    <a:lnTo>
                      <a:pt x="956" y="103"/>
                    </a:lnTo>
                    <a:lnTo>
                      <a:pt x="956" y="97"/>
                    </a:lnTo>
                    <a:lnTo>
                      <a:pt x="956" y="94"/>
                    </a:lnTo>
                    <a:lnTo>
                      <a:pt x="956" y="88"/>
                    </a:lnTo>
                    <a:lnTo>
                      <a:pt x="956" y="85"/>
                    </a:lnTo>
                    <a:lnTo>
                      <a:pt x="956" y="82"/>
                    </a:lnTo>
                    <a:lnTo>
                      <a:pt x="956" y="76"/>
                    </a:lnTo>
                    <a:lnTo>
                      <a:pt x="956" y="73"/>
                    </a:lnTo>
                    <a:lnTo>
                      <a:pt x="956" y="70"/>
                    </a:lnTo>
                    <a:lnTo>
                      <a:pt x="956" y="64"/>
                    </a:lnTo>
                    <a:lnTo>
                      <a:pt x="956" y="62"/>
                    </a:lnTo>
                    <a:lnTo>
                      <a:pt x="956" y="59"/>
                    </a:lnTo>
                    <a:lnTo>
                      <a:pt x="956" y="53"/>
                    </a:lnTo>
                    <a:lnTo>
                      <a:pt x="956" y="50"/>
                    </a:lnTo>
                    <a:lnTo>
                      <a:pt x="956" y="44"/>
                    </a:lnTo>
                    <a:lnTo>
                      <a:pt x="956" y="41"/>
                    </a:lnTo>
                    <a:lnTo>
                      <a:pt x="956" y="38"/>
                    </a:lnTo>
                    <a:lnTo>
                      <a:pt x="956" y="32"/>
                    </a:lnTo>
                    <a:lnTo>
                      <a:pt x="956" y="29"/>
                    </a:lnTo>
                    <a:lnTo>
                      <a:pt x="956" y="26"/>
                    </a:lnTo>
                    <a:lnTo>
                      <a:pt x="956" y="20"/>
                    </a:lnTo>
                    <a:lnTo>
                      <a:pt x="956" y="17"/>
                    </a:lnTo>
                    <a:lnTo>
                      <a:pt x="956" y="14"/>
                    </a:lnTo>
                    <a:lnTo>
                      <a:pt x="956" y="9"/>
                    </a:lnTo>
                    <a:lnTo>
                      <a:pt x="956" y="6"/>
                    </a:lnTo>
                    <a:lnTo>
                      <a:pt x="956" y="0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3" name="Freeform 64"/>
              <p:cNvSpPr>
                <a:spLocks/>
              </p:cNvSpPr>
              <p:nvPr/>
            </p:nvSpPr>
            <p:spPr bwMode="auto">
              <a:xfrm>
                <a:off x="6083300" y="2426494"/>
                <a:ext cx="1241425" cy="842467"/>
              </a:xfrm>
              <a:custGeom>
                <a:avLst/>
                <a:gdLst>
                  <a:gd name="T0" fmla="*/ 0 w 956"/>
                  <a:gd name="T1" fmla="*/ 0 h 692"/>
                  <a:gd name="T2" fmla="*/ 0 w 956"/>
                  <a:gd name="T3" fmla="*/ 0 h 692"/>
                  <a:gd name="T4" fmla="*/ 0 w 956"/>
                  <a:gd name="T5" fmla="*/ 0 h 692"/>
                  <a:gd name="T6" fmla="*/ 0 w 956"/>
                  <a:gd name="T7" fmla="*/ 0 h 692"/>
                  <a:gd name="T8" fmla="*/ 0 w 956"/>
                  <a:gd name="T9" fmla="*/ 0 h 692"/>
                  <a:gd name="T10" fmla="*/ 0 w 956"/>
                  <a:gd name="T11" fmla="*/ 0 h 692"/>
                  <a:gd name="T12" fmla="*/ 0 w 956"/>
                  <a:gd name="T13" fmla="*/ 0 h 692"/>
                  <a:gd name="T14" fmla="*/ 0 w 956"/>
                  <a:gd name="T15" fmla="*/ 0 h 692"/>
                  <a:gd name="T16" fmla="*/ 0 w 956"/>
                  <a:gd name="T17" fmla="*/ 0 h 692"/>
                  <a:gd name="T18" fmla="*/ 0 w 956"/>
                  <a:gd name="T19" fmla="*/ 0 h 692"/>
                  <a:gd name="T20" fmla="*/ 0 w 956"/>
                  <a:gd name="T21" fmla="*/ 0 h 692"/>
                  <a:gd name="T22" fmla="*/ 0 w 956"/>
                  <a:gd name="T23" fmla="*/ 0 h 692"/>
                  <a:gd name="T24" fmla="*/ 0 w 956"/>
                  <a:gd name="T25" fmla="*/ 0 h 692"/>
                  <a:gd name="T26" fmla="*/ 0 w 956"/>
                  <a:gd name="T27" fmla="*/ 0 h 692"/>
                  <a:gd name="T28" fmla="*/ 0 w 956"/>
                  <a:gd name="T29" fmla="*/ 0 h 692"/>
                  <a:gd name="T30" fmla="*/ 0 w 956"/>
                  <a:gd name="T31" fmla="*/ 0 h 692"/>
                  <a:gd name="T32" fmla="*/ 0 w 956"/>
                  <a:gd name="T33" fmla="*/ 0 h 692"/>
                  <a:gd name="T34" fmla="*/ 0 w 956"/>
                  <a:gd name="T35" fmla="*/ 0 h 692"/>
                  <a:gd name="T36" fmla="*/ 0 w 956"/>
                  <a:gd name="T37" fmla="*/ 0 h 692"/>
                  <a:gd name="T38" fmla="*/ 0 w 956"/>
                  <a:gd name="T39" fmla="*/ 0 h 692"/>
                  <a:gd name="T40" fmla="*/ 0 w 956"/>
                  <a:gd name="T41" fmla="*/ 0 h 692"/>
                  <a:gd name="T42" fmla="*/ 0 w 956"/>
                  <a:gd name="T43" fmla="*/ 0 h 692"/>
                  <a:gd name="T44" fmla="*/ 0 w 956"/>
                  <a:gd name="T45" fmla="*/ 0 h 692"/>
                  <a:gd name="T46" fmla="*/ 0 w 956"/>
                  <a:gd name="T47" fmla="*/ 0 h 692"/>
                  <a:gd name="T48" fmla="*/ 0 w 956"/>
                  <a:gd name="T49" fmla="*/ 0 h 692"/>
                  <a:gd name="T50" fmla="*/ 0 w 956"/>
                  <a:gd name="T51" fmla="*/ 0 h 692"/>
                  <a:gd name="T52" fmla="*/ 0 w 956"/>
                  <a:gd name="T53" fmla="*/ 0 h 692"/>
                  <a:gd name="T54" fmla="*/ 0 w 956"/>
                  <a:gd name="T55" fmla="*/ 0 h 692"/>
                  <a:gd name="T56" fmla="*/ 0 w 956"/>
                  <a:gd name="T57" fmla="*/ 0 h 692"/>
                  <a:gd name="T58" fmla="*/ 2147483647 w 956"/>
                  <a:gd name="T59" fmla="*/ 2147483647 h 692"/>
                  <a:gd name="T60" fmla="*/ 2147483647 w 956"/>
                  <a:gd name="T61" fmla="*/ 2147483647 h 692"/>
                  <a:gd name="T62" fmla="*/ 2147483647 w 956"/>
                  <a:gd name="T63" fmla="*/ 2147483647 h 692"/>
                  <a:gd name="T64" fmla="*/ 2147483647 w 956"/>
                  <a:gd name="T65" fmla="*/ 2147483647 h 692"/>
                  <a:gd name="T66" fmla="*/ 2147483647 w 956"/>
                  <a:gd name="T67" fmla="*/ 0 h 692"/>
                  <a:gd name="T68" fmla="*/ 2147483647 w 956"/>
                  <a:gd name="T69" fmla="*/ 0 h 692"/>
                  <a:gd name="T70" fmla="*/ 2147483647 w 956"/>
                  <a:gd name="T71" fmla="*/ 0 h 692"/>
                  <a:gd name="T72" fmla="*/ 2147483647 w 956"/>
                  <a:gd name="T73" fmla="*/ 0 h 692"/>
                  <a:gd name="T74" fmla="*/ 2147483647 w 956"/>
                  <a:gd name="T75" fmla="*/ 0 h 692"/>
                  <a:gd name="T76" fmla="*/ 2147483647 w 956"/>
                  <a:gd name="T77" fmla="*/ 0 h 692"/>
                  <a:gd name="T78" fmla="*/ 2147483647 w 956"/>
                  <a:gd name="T79" fmla="*/ 0 h 692"/>
                  <a:gd name="T80" fmla="*/ 2147483647 w 956"/>
                  <a:gd name="T81" fmla="*/ 0 h 692"/>
                  <a:gd name="T82" fmla="*/ 2147483647 w 956"/>
                  <a:gd name="T83" fmla="*/ 0 h 692"/>
                  <a:gd name="T84" fmla="*/ 2147483647 w 956"/>
                  <a:gd name="T85" fmla="*/ 0 h 692"/>
                  <a:gd name="T86" fmla="*/ 2147483647 w 956"/>
                  <a:gd name="T87" fmla="*/ 0 h 692"/>
                  <a:gd name="T88" fmla="*/ 2147483647 w 956"/>
                  <a:gd name="T89" fmla="*/ 0 h 692"/>
                  <a:gd name="T90" fmla="*/ 2147483647 w 956"/>
                  <a:gd name="T91" fmla="*/ 0 h 692"/>
                  <a:gd name="T92" fmla="*/ 2147483647 w 956"/>
                  <a:gd name="T93" fmla="*/ 0 h 692"/>
                  <a:gd name="T94" fmla="*/ 2147483647 w 956"/>
                  <a:gd name="T95" fmla="*/ 0 h 692"/>
                  <a:gd name="T96" fmla="*/ 2147483647 w 956"/>
                  <a:gd name="T97" fmla="*/ 0 h 692"/>
                  <a:gd name="T98" fmla="*/ 2147483647 w 956"/>
                  <a:gd name="T99" fmla="*/ 0 h 692"/>
                  <a:gd name="T100" fmla="*/ 2147483647 w 956"/>
                  <a:gd name="T101" fmla="*/ 0 h 692"/>
                  <a:gd name="T102" fmla="*/ 2147483647 w 956"/>
                  <a:gd name="T103" fmla="*/ 0 h 692"/>
                  <a:gd name="T104" fmla="*/ 2147483647 w 956"/>
                  <a:gd name="T105" fmla="*/ 0 h 692"/>
                  <a:gd name="T106" fmla="*/ 2147483647 w 956"/>
                  <a:gd name="T107" fmla="*/ 0 h 692"/>
                  <a:gd name="T108" fmla="*/ 2147483647 w 956"/>
                  <a:gd name="T109" fmla="*/ 0 h 692"/>
                  <a:gd name="T110" fmla="*/ 2147483647 w 956"/>
                  <a:gd name="T111" fmla="*/ 0 h 692"/>
                  <a:gd name="T112" fmla="*/ 2147483647 w 956"/>
                  <a:gd name="T113" fmla="*/ 0 h 692"/>
                  <a:gd name="T114" fmla="*/ 2147483647 w 956"/>
                  <a:gd name="T115" fmla="*/ 0 h 692"/>
                  <a:gd name="T116" fmla="*/ 2147483647 w 956"/>
                  <a:gd name="T117" fmla="*/ 0 h 692"/>
                  <a:gd name="T118" fmla="*/ 2147483647 w 956"/>
                  <a:gd name="T119" fmla="*/ 0 h 692"/>
                  <a:gd name="T120" fmla="*/ 2147483647 w 956"/>
                  <a:gd name="T121" fmla="*/ 0 h 692"/>
                  <a:gd name="T122" fmla="*/ 2147483647 w 956"/>
                  <a:gd name="T123" fmla="*/ 0 h 692"/>
                  <a:gd name="T124" fmla="*/ 2147483647 w 956"/>
                  <a:gd name="T125" fmla="*/ 2147483647 h 6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56"/>
                  <a:gd name="T190" fmla="*/ 0 h 692"/>
                  <a:gd name="T191" fmla="*/ 956 w 956"/>
                  <a:gd name="T192" fmla="*/ 692 h 69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56" h="692">
                    <a:moveTo>
                      <a:pt x="0" y="79"/>
                    </a:moveTo>
                    <a:lnTo>
                      <a:pt x="0" y="76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5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7"/>
                    </a:lnTo>
                    <a:lnTo>
                      <a:pt x="0" y="150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6"/>
                    </a:lnTo>
                    <a:lnTo>
                      <a:pt x="0" y="179"/>
                    </a:lnTo>
                    <a:lnTo>
                      <a:pt x="6" y="185"/>
                    </a:lnTo>
                    <a:lnTo>
                      <a:pt x="9" y="188"/>
                    </a:lnTo>
                    <a:lnTo>
                      <a:pt x="12" y="191"/>
                    </a:lnTo>
                    <a:lnTo>
                      <a:pt x="15" y="197"/>
                    </a:lnTo>
                    <a:lnTo>
                      <a:pt x="21" y="200"/>
                    </a:lnTo>
                    <a:lnTo>
                      <a:pt x="24" y="203"/>
                    </a:lnTo>
                    <a:lnTo>
                      <a:pt x="27" y="209"/>
                    </a:lnTo>
                    <a:lnTo>
                      <a:pt x="30" y="212"/>
                    </a:lnTo>
                    <a:lnTo>
                      <a:pt x="33" y="218"/>
                    </a:lnTo>
                    <a:lnTo>
                      <a:pt x="39" y="221"/>
                    </a:lnTo>
                    <a:lnTo>
                      <a:pt x="42" y="224"/>
                    </a:lnTo>
                    <a:lnTo>
                      <a:pt x="45" y="229"/>
                    </a:lnTo>
                    <a:lnTo>
                      <a:pt x="48" y="232"/>
                    </a:lnTo>
                    <a:lnTo>
                      <a:pt x="53" y="238"/>
                    </a:lnTo>
                    <a:lnTo>
                      <a:pt x="56" y="241"/>
                    </a:lnTo>
                    <a:lnTo>
                      <a:pt x="59" y="244"/>
                    </a:lnTo>
                    <a:lnTo>
                      <a:pt x="62" y="250"/>
                    </a:lnTo>
                    <a:lnTo>
                      <a:pt x="68" y="253"/>
                    </a:lnTo>
                    <a:lnTo>
                      <a:pt x="71" y="256"/>
                    </a:lnTo>
                    <a:lnTo>
                      <a:pt x="74" y="262"/>
                    </a:lnTo>
                    <a:lnTo>
                      <a:pt x="77" y="265"/>
                    </a:lnTo>
                    <a:lnTo>
                      <a:pt x="80" y="271"/>
                    </a:lnTo>
                    <a:lnTo>
                      <a:pt x="86" y="274"/>
                    </a:lnTo>
                    <a:lnTo>
                      <a:pt x="89" y="277"/>
                    </a:lnTo>
                    <a:lnTo>
                      <a:pt x="92" y="282"/>
                    </a:lnTo>
                    <a:lnTo>
                      <a:pt x="95" y="285"/>
                    </a:lnTo>
                    <a:lnTo>
                      <a:pt x="101" y="288"/>
                    </a:lnTo>
                    <a:lnTo>
                      <a:pt x="104" y="294"/>
                    </a:lnTo>
                    <a:lnTo>
                      <a:pt x="107" y="297"/>
                    </a:lnTo>
                    <a:lnTo>
                      <a:pt x="109" y="303"/>
                    </a:lnTo>
                    <a:lnTo>
                      <a:pt x="115" y="306"/>
                    </a:lnTo>
                    <a:lnTo>
                      <a:pt x="118" y="309"/>
                    </a:lnTo>
                    <a:lnTo>
                      <a:pt x="121" y="315"/>
                    </a:lnTo>
                    <a:lnTo>
                      <a:pt x="124" y="318"/>
                    </a:lnTo>
                    <a:lnTo>
                      <a:pt x="127" y="324"/>
                    </a:lnTo>
                    <a:lnTo>
                      <a:pt x="133" y="327"/>
                    </a:lnTo>
                    <a:lnTo>
                      <a:pt x="136" y="330"/>
                    </a:lnTo>
                    <a:lnTo>
                      <a:pt x="139" y="335"/>
                    </a:lnTo>
                    <a:lnTo>
                      <a:pt x="142" y="338"/>
                    </a:lnTo>
                    <a:lnTo>
                      <a:pt x="148" y="341"/>
                    </a:lnTo>
                    <a:lnTo>
                      <a:pt x="151" y="347"/>
                    </a:lnTo>
                    <a:lnTo>
                      <a:pt x="154" y="350"/>
                    </a:lnTo>
                    <a:lnTo>
                      <a:pt x="157" y="356"/>
                    </a:lnTo>
                    <a:lnTo>
                      <a:pt x="160" y="359"/>
                    </a:lnTo>
                    <a:lnTo>
                      <a:pt x="165" y="362"/>
                    </a:lnTo>
                    <a:lnTo>
                      <a:pt x="168" y="368"/>
                    </a:lnTo>
                    <a:lnTo>
                      <a:pt x="171" y="371"/>
                    </a:lnTo>
                    <a:lnTo>
                      <a:pt x="174" y="374"/>
                    </a:lnTo>
                    <a:lnTo>
                      <a:pt x="180" y="380"/>
                    </a:lnTo>
                    <a:lnTo>
                      <a:pt x="183" y="383"/>
                    </a:lnTo>
                    <a:lnTo>
                      <a:pt x="186" y="388"/>
                    </a:lnTo>
                    <a:lnTo>
                      <a:pt x="189" y="391"/>
                    </a:lnTo>
                    <a:lnTo>
                      <a:pt x="195" y="394"/>
                    </a:lnTo>
                    <a:lnTo>
                      <a:pt x="198" y="400"/>
                    </a:lnTo>
                    <a:lnTo>
                      <a:pt x="201" y="403"/>
                    </a:lnTo>
                    <a:lnTo>
                      <a:pt x="204" y="409"/>
                    </a:lnTo>
                    <a:lnTo>
                      <a:pt x="207" y="412"/>
                    </a:lnTo>
                    <a:lnTo>
                      <a:pt x="213" y="415"/>
                    </a:lnTo>
                    <a:lnTo>
                      <a:pt x="216" y="421"/>
                    </a:lnTo>
                    <a:lnTo>
                      <a:pt x="219" y="424"/>
                    </a:lnTo>
                    <a:lnTo>
                      <a:pt x="222" y="427"/>
                    </a:lnTo>
                    <a:lnTo>
                      <a:pt x="227" y="433"/>
                    </a:lnTo>
                    <a:lnTo>
                      <a:pt x="230" y="436"/>
                    </a:lnTo>
                    <a:lnTo>
                      <a:pt x="233" y="441"/>
                    </a:lnTo>
                    <a:lnTo>
                      <a:pt x="236" y="444"/>
                    </a:lnTo>
                    <a:lnTo>
                      <a:pt x="242" y="447"/>
                    </a:lnTo>
                    <a:lnTo>
                      <a:pt x="245" y="453"/>
                    </a:lnTo>
                    <a:lnTo>
                      <a:pt x="248" y="456"/>
                    </a:lnTo>
                    <a:lnTo>
                      <a:pt x="251" y="459"/>
                    </a:lnTo>
                    <a:lnTo>
                      <a:pt x="254" y="465"/>
                    </a:lnTo>
                    <a:lnTo>
                      <a:pt x="260" y="468"/>
                    </a:lnTo>
                    <a:lnTo>
                      <a:pt x="263" y="474"/>
                    </a:lnTo>
                    <a:lnTo>
                      <a:pt x="266" y="477"/>
                    </a:lnTo>
                    <a:lnTo>
                      <a:pt x="269" y="480"/>
                    </a:lnTo>
                    <a:lnTo>
                      <a:pt x="275" y="486"/>
                    </a:lnTo>
                    <a:lnTo>
                      <a:pt x="278" y="489"/>
                    </a:lnTo>
                    <a:lnTo>
                      <a:pt x="280" y="492"/>
                    </a:lnTo>
                    <a:lnTo>
                      <a:pt x="283" y="497"/>
                    </a:lnTo>
                    <a:lnTo>
                      <a:pt x="289" y="500"/>
                    </a:lnTo>
                    <a:lnTo>
                      <a:pt x="292" y="506"/>
                    </a:lnTo>
                    <a:lnTo>
                      <a:pt x="295" y="509"/>
                    </a:lnTo>
                    <a:lnTo>
                      <a:pt x="298" y="512"/>
                    </a:lnTo>
                    <a:lnTo>
                      <a:pt x="301" y="518"/>
                    </a:lnTo>
                    <a:lnTo>
                      <a:pt x="307" y="521"/>
                    </a:lnTo>
                    <a:lnTo>
                      <a:pt x="310" y="524"/>
                    </a:lnTo>
                    <a:lnTo>
                      <a:pt x="313" y="530"/>
                    </a:lnTo>
                    <a:lnTo>
                      <a:pt x="316" y="533"/>
                    </a:lnTo>
                    <a:lnTo>
                      <a:pt x="322" y="539"/>
                    </a:lnTo>
                    <a:lnTo>
                      <a:pt x="325" y="542"/>
                    </a:lnTo>
                    <a:lnTo>
                      <a:pt x="328" y="545"/>
                    </a:lnTo>
                    <a:lnTo>
                      <a:pt x="331" y="550"/>
                    </a:lnTo>
                    <a:lnTo>
                      <a:pt x="336" y="553"/>
                    </a:lnTo>
                    <a:lnTo>
                      <a:pt x="339" y="556"/>
                    </a:lnTo>
                    <a:lnTo>
                      <a:pt x="342" y="562"/>
                    </a:lnTo>
                    <a:lnTo>
                      <a:pt x="345" y="565"/>
                    </a:lnTo>
                    <a:lnTo>
                      <a:pt x="348" y="571"/>
                    </a:lnTo>
                    <a:lnTo>
                      <a:pt x="354" y="574"/>
                    </a:lnTo>
                    <a:lnTo>
                      <a:pt x="357" y="577"/>
                    </a:lnTo>
                    <a:lnTo>
                      <a:pt x="360" y="583"/>
                    </a:lnTo>
                    <a:lnTo>
                      <a:pt x="363" y="586"/>
                    </a:lnTo>
                    <a:lnTo>
                      <a:pt x="369" y="589"/>
                    </a:lnTo>
                    <a:lnTo>
                      <a:pt x="372" y="595"/>
                    </a:lnTo>
                    <a:lnTo>
                      <a:pt x="375" y="598"/>
                    </a:lnTo>
                    <a:lnTo>
                      <a:pt x="378" y="601"/>
                    </a:lnTo>
                    <a:lnTo>
                      <a:pt x="384" y="606"/>
                    </a:lnTo>
                    <a:lnTo>
                      <a:pt x="387" y="609"/>
                    </a:lnTo>
                    <a:lnTo>
                      <a:pt x="390" y="615"/>
                    </a:lnTo>
                    <a:lnTo>
                      <a:pt x="393" y="618"/>
                    </a:lnTo>
                    <a:lnTo>
                      <a:pt x="395" y="621"/>
                    </a:lnTo>
                    <a:lnTo>
                      <a:pt x="401" y="627"/>
                    </a:lnTo>
                    <a:lnTo>
                      <a:pt x="404" y="630"/>
                    </a:lnTo>
                    <a:lnTo>
                      <a:pt x="407" y="633"/>
                    </a:lnTo>
                    <a:lnTo>
                      <a:pt x="410" y="639"/>
                    </a:lnTo>
                    <a:lnTo>
                      <a:pt x="416" y="642"/>
                    </a:lnTo>
                    <a:lnTo>
                      <a:pt x="419" y="645"/>
                    </a:lnTo>
                    <a:lnTo>
                      <a:pt x="422" y="651"/>
                    </a:lnTo>
                    <a:lnTo>
                      <a:pt x="425" y="654"/>
                    </a:lnTo>
                    <a:lnTo>
                      <a:pt x="431" y="656"/>
                    </a:lnTo>
                    <a:lnTo>
                      <a:pt x="434" y="659"/>
                    </a:lnTo>
                    <a:lnTo>
                      <a:pt x="437" y="665"/>
                    </a:lnTo>
                    <a:lnTo>
                      <a:pt x="440" y="668"/>
                    </a:lnTo>
                    <a:lnTo>
                      <a:pt x="443" y="671"/>
                    </a:lnTo>
                    <a:lnTo>
                      <a:pt x="449" y="674"/>
                    </a:lnTo>
                    <a:lnTo>
                      <a:pt x="451" y="677"/>
                    </a:lnTo>
                    <a:lnTo>
                      <a:pt x="454" y="680"/>
                    </a:lnTo>
                    <a:lnTo>
                      <a:pt x="457" y="683"/>
                    </a:lnTo>
                    <a:lnTo>
                      <a:pt x="463" y="686"/>
                    </a:lnTo>
                    <a:lnTo>
                      <a:pt x="466" y="689"/>
                    </a:lnTo>
                    <a:lnTo>
                      <a:pt x="469" y="692"/>
                    </a:lnTo>
                    <a:lnTo>
                      <a:pt x="472" y="692"/>
                    </a:lnTo>
                    <a:lnTo>
                      <a:pt x="478" y="692"/>
                    </a:lnTo>
                    <a:lnTo>
                      <a:pt x="481" y="692"/>
                    </a:lnTo>
                    <a:lnTo>
                      <a:pt x="484" y="692"/>
                    </a:lnTo>
                    <a:lnTo>
                      <a:pt x="487" y="689"/>
                    </a:lnTo>
                    <a:lnTo>
                      <a:pt x="490" y="686"/>
                    </a:lnTo>
                    <a:lnTo>
                      <a:pt x="496" y="683"/>
                    </a:lnTo>
                    <a:lnTo>
                      <a:pt x="499" y="680"/>
                    </a:lnTo>
                    <a:lnTo>
                      <a:pt x="502" y="677"/>
                    </a:lnTo>
                    <a:lnTo>
                      <a:pt x="505" y="674"/>
                    </a:lnTo>
                    <a:lnTo>
                      <a:pt x="510" y="671"/>
                    </a:lnTo>
                    <a:lnTo>
                      <a:pt x="513" y="668"/>
                    </a:lnTo>
                    <a:lnTo>
                      <a:pt x="516" y="665"/>
                    </a:lnTo>
                    <a:lnTo>
                      <a:pt x="519" y="659"/>
                    </a:lnTo>
                    <a:lnTo>
                      <a:pt x="522" y="656"/>
                    </a:lnTo>
                    <a:lnTo>
                      <a:pt x="528" y="654"/>
                    </a:lnTo>
                    <a:lnTo>
                      <a:pt x="531" y="651"/>
                    </a:lnTo>
                    <a:lnTo>
                      <a:pt x="534" y="645"/>
                    </a:lnTo>
                    <a:lnTo>
                      <a:pt x="537" y="642"/>
                    </a:lnTo>
                    <a:lnTo>
                      <a:pt x="543" y="639"/>
                    </a:lnTo>
                    <a:lnTo>
                      <a:pt x="546" y="633"/>
                    </a:lnTo>
                    <a:lnTo>
                      <a:pt x="549" y="630"/>
                    </a:lnTo>
                    <a:lnTo>
                      <a:pt x="552" y="627"/>
                    </a:lnTo>
                    <a:lnTo>
                      <a:pt x="558" y="621"/>
                    </a:lnTo>
                    <a:lnTo>
                      <a:pt x="561" y="618"/>
                    </a:lnTo>
                    <a:lnTo>
                      <a:pt x="564" y="615"/>
                    </a:lnTo>
                    <a:lnTo>
                      <a:pt x="566" y="609"/>
                    </a:lnTo>
                    <a:lnTo>
                      <a:pt x="569" y="606"/>
                    </a:lnTo>
                    <a:lnTo>
                      <a:pt x="575" y="601"/>
                    </a:lnTo>
                    <a:lnTo>
                      <a:pt x="578" y="598"/>
                    </a:lnTo>
                    <a:lnTo>
                      <a:pt x="581" y="595"/>
                    </a:lnTo>
                    <a:lnTo>
                      <a:pt x="584" y="589"/>
                    </a:lnTo>
                    <a:lnTo>
                      <a:pt x="590" y="586"/>
                    </a:lnTo>
                    <a:lnTo>
                      <a:pt x="593" y="583"/>
                    </a:lnTo>
                    <a:lnTo>
                      <a:pt x="596" y="577"/>
                    </a:lnTo>
                    <a:lnTo>
                      <a:pt x="599" y="574"/>
                    </a:lnTo>
                    <a:lnTo>
                      <a:pt x="605" y="571"/>
                    </a:lnTo>
                    <a:lnTo>
                      <a:pt x="608" y="565"/>
                    </a:lnTo>
                    <a:lnTo>
                      <a:pt x="611" y="562"/>
                    </a:lnTo>
                    <a:lnTo>
                      <a:pt x="614" y="556"/>
                    </a:lnTo>
                    <a:lnTo>
                      <a:pt x="617" y="553"/>
                    </a:lnTo>
                    <a:lnTo>
                      <a:pt x="622" y="550"/>
                    </a:lnTo>
                    <a:lnTo>
                      <a:pt x="625" y="545"/>
                    </a:lnTo>
                    <a:lnTo>
                      <a:pt x="628" y="542"/>
                    </a:lnTo>
                    <a:lnTo>
                      <a:pt x="631" y="539"/>
                    </a:lnTo>
                    <a:lnTo>
                      <a:pt x="637" y="533"/>
                    </a:lnTo>
                    <a:lnTo>
                      <a:pt x="640" y="530"/>
                    </a:lnTo>
                    <a:lnTo>
                      <a:pt x="643" y="524"/>
                    </a:lnTo>
                    <a:lnTo>
                      <a:pt x="646" y="521"/>
                    </a:lnTo>
                    <a:lnTo>
                      <a:pt x="652" y="518"/>
                    </a:lnTo>
                    <a:lnTo>
                      <a:pt x="655" y="512"/>
                    </a:lnTo>
                    <a:lnTo>
                      <a:pt x="658" y="509"/>
                    </a:lnTo>
                    <a:lnTo>
                      <a:pt x="661" y="506"/>
                    </a:lnTo>
                    <a:lnTo>
                      <a:pt x="664" y="500"/>
                    </a:lnTo>
                    <a:lnTo>
                      <a:pt x="670" y="497"/>
                    </a:lnTo>
                    <a:lnTo>
                      <a:pt x="673" y="492"/>
                    </a:lnTo>
                    <a:lnTo>
                      <a:pt x="676" y="489"/>
                    </a:lnTo>
                    <a:lnTo>
                      <a:pt x="678" y="486"/>
                    </a:lnTo>
                    <a:lnTo>
                      <a:pt x="684" y="480"/>
                    </a:lnTo>
                    <a:lnTo>
                      <a:pt x="687" y="477"/>
                    </a:lnTo>
                    <a:lnTo>
                      <a:pt x="690" y="474"/>
                    </a:lnTo>
                    <a:lnTo>
                      <a:pt x="693" y="468"/>
                    </a:lnTo>
                    <a:lnTo>
                      <a:pt x="699" y="465"/>
                    </a:lnTo>
                    <a:lnTo>
                      <a:pt x="702" y="459"/>
                    </a:lnTo>
                    <a:lnTo>
                      <a:pt x="705" y="456"/>
                    </a:lnTo>
                    <a:lnTo>
                      <a:pt x="708" y="453"/>
                    </a:lnTo>
                    <a:lnTo>
                      <a:pt x="711" y="447"/>
                    </a:lnTo>
                    <a:lnTo>
                      <a:pt x="717" y="444"/>
                    </a:lnTo>
                    <a:lnTo>
                      <a:pt x="720" y="441"/>
                    </a:lnTo>
                    <a:lnTo>
                      <a:pt x="723" y="436"/>
                    </a:lnTo>
                    <a:lnTo>
                      <a:pt x="726" y="433"/>
                    </a:lnTo>
                    <a:lnTo>
                      <a:pt x="732" y="427"/>
                    </a:lnTo>
                    <a:lnTo>
                      <a:pt x="735" y="424"/>
                    </a:lnTo>
                    <a:lnTo>
                      <a:pt x="737" y="421"/>
                    </a:lnTo>
                    <a:lnTo>
                      <a:pt x="740" y="415"/>
                    </a:lnTo>
                    <a:lnTo>
                      <a:pt x="746" y="412"/>
                    </a:lnTo>
                    <a:lnTo>
                      <a:pt x="749" y="409"/>
                    </a:lnTo>
                    <a:lnTo>
                      <a:pt x="752" y="403"/>
                    </a:lnTo>
                    <a:lnTo>
                      <a:pt x="755" y="400"/>
                    </a:lnTo>
                    <a:lnTo>
                      <a:pt x="758" y="394"/>
                    </a:lnTo>
                    <a:lnTo>
                      <a:pt x="764" y="391"/>
                    </a:lnTo>
                    <a:lnTo>
                      <a:pt x="767" y="388"/>
                    </a:lnTo>
                    <a:lnTo>
                      <a:pt x="770" y="383"/>
                    </a:lnTo>
                    <a:lnTo>
                      <a:pt x="773" y="380"/>
                    </a:lnTo>
                    <a:lnTo>
                      <a:pt x="779" y="374"/>
                    </a:lnTo>
                    <a:lnTo>
                      <a:pt x="782" y="371"/>
                    </a:lnTo>
                    <a:lnTo>
                      <a:pt x="785" y="368"/>
                    </a:lnTo>
                    <a:lnTo>
                      <a:pt x="788" y="362"/>
                    </a:lnTo>
                    <a:lnTo>
                      <a:pt x="793" y="359"/>
                    </a:lnTo>
                    <a:lnTo>
                      <a:pt x="796" y="356"/>
                    </a:lnTo>
                    <a:lnTo>
                      <a:pt x="799" y="350"/>
                    </a:lnTo>
                    <a:lnTo>
                      <a:pt x="802" y="347"/>
                    </a:lnTo>
                    <a:lnTo>
                      <a:pt x="805" y="341"/>
                    </a:lnTo>
                    <a:lnTo>
                      <a:pt x="811" y="338"/>
                    </a:lnTo>
                    <a:lnTo>
                      <a:pt x="814" y="335"/>
                    </a:lnTo>
                    <a:lnTo>
                      <a:pt x="817" y="330"/>
                    </a:lnTo>
                    <a:lnTo>
                      <a:pt x="820" y="327"/>
                    </a:lnTo>
                    <a:lnTo>
                      <a:pt x="826" y="324"/>
                    </a:lnTo>
                    <a:lnTo>
                      <a:pt x="829" y="318"/>
                    </a:lnTo>
                    <a:lnTo>
                      <a:pt x="832" y="315"/>
                    </a:lnTo>
                    <a:lnTo>
                      <a:pt x="835" y="309"/>
                    </a:lnTo>
                    <a:lnTo>
                      <a:pt x="838" y="306"/>
                    </a:lnTo>
                    <a:lnTo>
                      <a:pt x="844" y="303"/>
                    </a:lnTo>
                    <a:lnTo>
                      <a:pt x="847" y="297"/>
                    </a:lnTo>
                    <a:lnTo>
                      <a:pt x="849" y="294"/>
                    </a:lnTo>
                    <a:lnTo>
                      <a:pt x="852" y="288"/>
                    </a:lnTo>
                    <a:lnTo>
                      <a:pt x="858" y="285"/>
                    </a:lnTo>
                    <a:lnTo>
                      <a:pt x="861" y="282"/>
                    </a:lnTo>
                    <a:lnTo>
                      <a:pt x="864" y="277"/>
                    </a:lnTo>
                    <a:lnTo>
                      <a:pt x="867" y="274"/>
                    </a:lnTo>
                    <a:lnTo>
                      <a:pt x="873" y="271"/>
                    </a:lnTo>
                    <a:lnTo>
                      <a:pt x="876" y="265"/>
                    </a:lnTo>
                    <a:lnTo>
                      <a:pt x="879" y="262"/>
                    </a:lnTo>
                    <a:lnTo>
                      <a:pt x="882" y="256"/>
                    </a:lnTo>
                    <a:lnTo>
                      <a:pt x="885" y="253"/>
                    </a:lnTo>
                    <a:lnTo>
                      <a:pt x="891" y="250"/>
                    </a:lnTo>
                    <a:lnTo>
                      <a:pt x="894" y="244"/>
                    </a:lnTo>
                    <a:lnTo>
                      <a:pt x="897" y="241"/>
                    </a:lnTo>
                    <a:lnTo>
                      <a:pt x="900" y="238"/>
                    </a:lnTo>
                    <a:lnTo>
                      <a:pt x="906" y="232"/>
                    </a:lnTo>
                    <a:lnTo>
                      <a:pt x="908" y="229"/>
                    </a:lnTo>
                    <a:lnTo>
                      <a:pt x="911" y="224"/>
                    </a:lnTo>
                    <a:lnTo>
                      <a:pt x="914" y="221"/>
                    </a:lnTo>
                    <a:lnTo>
                      <a:pt x="920" y="218"/>
                    </a:lnTo>
                    <a:lnTo>
                      <a:pt x="923" y="212"/>
                    </a:lnTo>
                    <a:lnTo>
                      <a:pt x="926" y="209"/>
                    </a:lnTo>
                    <a:lnTo>
                      <a:pt x="929" y="203"/>
                    </a:lnTo>
                    <a:lnTo>
                      <a:pt x="932" y="200"/>
                    </a:lnTo>
                    <a:lnTo>
                      <a:pt x="938" y="197"/>
                    </a:lnTo>
                    <a:lnTo>
                      <a:pt x="941" y="191"/>
                    </a:lnTo>
                    <a:lnTo>
                      <a:pt x="944" y="188"/>
                    </a:lnTo>
                    <a:lnTo>
                      <a:pt x="947" y="185"/>
                    </a:lnTo>
                    <a:lnTo>
                      <a:pt x="953" y="179"/>
                    </a:lnTo>
                    <a:lnTo>
                      <a:pt x="956" y="176"/>
                    </a:lnTo>
                    <a:lnTo>
                      <a:pt x="956" y="171"/>
                    </a:lnTo>
                    <a:lnTo>
                      <a:pt x="956" y="168"/>
                    </a:lnTo>
                    <a:lnTo>
                      <a:pt x="956" y="165"/>
                    </a:lnTo>
                    <a:lnTo>
                      <a:pt x="956" y="159"/>
                    </a:lnTo>
                    <a:lnTo>
                      <a:pt x="956" y="156"/>
                    </a:lnTo>
                    <a:lnTo>
                      <a:pt x="956" y="150"/>
                    </a:lnTo>
                    <a:lnTo>
                      <a:pt x="956" y="147"/>
                    </a:lnTo>
                    <a:lnTo>
                      <a:pt x="956" y="144"/>
                    </a:lnTo>
                    <a:lnTo>
                      <a:pt x="956" y="138"/>
                    </a:lnTo>
                    <a:lnTo>
                      <a:pt x="956" y="135"/>
                    </a:lnTo>
                    <a:lnTo>
                      <a:pt x="956" y="132"/>
                    </a:lnTo>
                    <a:lnTo>
                      <a:pt x="956" y="126"/>
                    </a:lnTo>
                    <a:lnTo>
                      <a:pt x="956" y="123"/>
                    </a:lnTo>
                    <a:lnTo>
                      <a:pt x="956" y="117"/>
                    </a:lnTo>
                    <a:lnTo>
                      <a:pt x="956" y="115"/>
                    </a:lnTo>
                    <a:lnTo>
                      <a:pt x="956" y="112"/>
                    </a:lnTo>
                    <a:lnTo>
                      <a:pt x="956" y="106"/>
                    </a:lnTo>
                    <a:lnTo>
                      <a:pt x="956" y="103"/>
                    </a:lnTo>
                    <a:lnTo>
                      <a:pt x="956" y="100"/>
                    </a:lnTo>
                    <a:lnTo>
                      <a:pt x="956" y="94"/>
                    </a:lnTo>
                    <a:lnTo>
                      <a:pt x="956" y="91"/>
                    </a:lnTo>
                    <a:lnTo>
                      <a:pt x="956" y="85"/>
                    </a:lnTo>
                    <a:lnTo>
                      <a:pt x="956" y="82"/>
                    </a:lnTo>
                    <a:lnTo>
                      <a:pt x="956" y="79"/>
                    </a:lnTo>
                    <a:lnTo>
                      <a:pt x="956" y="73"/>
                    </a:lnTo>
                    <a:lnTo>
                      <a:pt x="956" y="70"/>
                    </a:lnTo>
                    <a:lnTo>
                      <a:pt x="956" y="64"/>
                    </a:lnTo>
                    <a:lnTo>
                      <a:pt x="956" y="62"/>
                    </a:lnTo>
                    <a:lnTo>
                      <a:pt x="956" y="59"/>
                    </a:lnTo>
                    <a:lnTo>
                      <a:pt x="956" y="53"/>
                    </a:lnTo>
                    <a:lnTo>
                      <a:pt x="956" y="50"/>
                    </a:lnTo>
                    <a:lnTo>
                      <a:pt x="956" y="47"/>
                    </a:lnTo>
                    <a:lnTo>
                      <a:pt x="956" y="41"/>
                    </a:lnTo>
                    <a:lnTo>
                      <a:pt x="956" y="38"/>
                    </a:lnTo>
                    <a:lnTo>
                      <a:pt x="956" y="32"/>
                    </a:lnTo>
                    <a:lnTo>
                      <a:pt x="956" y="29"/>
                    </a:lnTo>
                    <a:lnTo>
                      <a:pt x="956" y="26"/>
                    </a:lnTo>
                    <a:lnTo>
                      <a:pt x="956" y="20"/>
                    </a:lnTo>
                    <a:lnTo>
                      <a:pt x="956" y="17"/>
                    </a:lnTo>
                    <a:lnTo>
                      <a:pt x="956" y="11"/>
                    </a:lnTo>
                    <a:lnTo>
                      <a:pt x="956" y="9"/>
                    </a:lnTo>
                    <a:lnTo>
                      <a:pt x="956" y="6"/>
                    </a:lnTo>
                    <a:lnTo>
                      <a:pt x="956" y="0"/>
                    </a:lnTo>
                    <a:lnTo>
                      <a:pt x="956" y="3"/>
                    </a:lnTo>
                    <a:lnTo>
                      <a:pt x="956" y="6"/>
                    </a:lnTo>
                    <a:lnTo>
                      <a:pt x="956" y="9"/>
                    </a:lnTo>
                    <a:lnTo>
                      <a:pt x="956" y="11"/>
                    </a:lnTo>
                    <a:lnTo>
                      <a:pt x="956" y="14"/>
                    </a:lnTo>
                    <a:lnTo>
                      <a:pt x="956" y="17"/>
                    </a:lnTo>
                    <a:lnTo>
                      <a:pt x="956" y="20"/>
                    </a:lnTo>
                    <a:lnTo>
                      <a:pt x="956" y="23"/>
                    </a:lnTo>
                    <a:lnTo>
                      <a:pt x="956" y="26"/>
                    </a:lnTo>
                    <a:lnTo>
                      <a:pt x="956" y="29"/>
                    </a:lnTo>
                    <a:lnTo>
                      <a:pt x="956" y="32"/>
                    </a:lnTo>
                    <a:lnTo>
                      <a:pt x="956" y="35"/>
                    </a:lnTo>
                    <a:lnTo>
                      <a:pt x="956" y="38"/>
                    </a:lnTo>
                    <a:lnTo>
                      <a:pt x="956" y="41"/>
                    </a:lnTo>
                    <a:lnTo>
                      <a:pt x="956" y="44"/>
                    </a:lnTo>
                    <a:lnTo>
                      <a:pt x="956" y="47"/>
                    </a:lnTo>
                    <a:lnTo>
                      <a:pt x="956" y="50"/>
                    </a:lnTo>
                    <a:lnTo>
                      <a:pt x="956" y="53"/>
                    </a:lnTo>
                    <a:lnTo>
                      <a:pt x="956" y="56"/>
                    </a:lnTo>
                    <a:lnTo>
                      <a:pt x="956" y="59"/>
                    </a:lnTo>
                    <a:lnTo>
                      <a:pt x="956" y="62"/>
                    </a:lnTo>
                    <a:lnTo>
                      <a:pt x="956" y="64"/>
                    </a:lnTo>
                    <a:lnTo>
                      <a:pt x="956" y="67"/>
                    </a:lnTo>
                    <a:lnTo>
                      <a:pt x="956" y="70"/>
                    </a:lnTo>
                    <a:lnTo>
                      <a:pt x="956" y="73"/>
                    </a:lnTo>
                    <a:lnTo>
                      <a:pt x="956" y="76"/>
                    </a:lnTo>
                    <a:lnTo>
                      <a:pt x="956" y="79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4" name="Rectangle 158"/>
              <p:cNvSpPr>
                <a:spLocks noChangeArrowheads="1"/>
              </p:cNvSpPr>
              <p:nvPr/>
            </p:nvSpPr>
            <p:spPr bwMode="auto">
              <a:xfrm>
                <a:off x="6038850" y="2369344"/>
                <a:ext cx="104775" cy="2500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2400">
                  <a:latin typeface="Times" charset="0"/>
                </a:endParaRPr>
              </a:p>
            </p:txBody>
          </p:sp>
          <p:sp>
            <p:nvSpPr>
              <p:cNvPr id="41055" name="Rectangle 159"/>
              <p:cNvSpPr>
                <a:spLocks noChangeArrowheads="1"/>
              </p:cNvSpPr>
              <p:nvPr/>
            </p:nvSpPr>
            <p:spPr bwMode="auto">
              <a:xfrm>
                <a:off x="7277891" y="2357438"/>
                <a:ext cx="104775" cy="2500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2400">
                  <a:latin typeface="Times" charset="0"/>
                </a:endParaRPr>
              </a:p>
            </p:txBody>
          </p:sp>
        </p:grpSp>
      </p:grpSp>
      <p:graphicFrame>
        <p:nvGraphicFramePr>
          <p:cNvPr id="40963" name="Object 4"/>
          <p:cNvGraphicFramePr>
            <a:graphicFrameLocks noChangeAspect="1"/>
          </p:cNvGraphicFramePr>
          <p:nvPr/>
        </p:nvGraphicFramePr>
        <p:xfrm>
          <a:off x="5013325" y="2178050"/>
          <a:ext cx="1204913" cy="571500"/>
        </p:xfrm>
        <a:graphic>
          <a:graphicData uri="http://schemas.openxmlformats.org/presentationml/2006/ole">
            <p:oleObj spid="_x0000_s44035" name="Equation" r:id="rId4" imgW="990360" imgH="469800" progId="">
              <p:embed/>
            </p:oleObj>
          </a:graphicData>
        </a:graphic>
      </p:graphicFrame>
      <p:sp>
        <p:nvSpPr>
          <p:cNvPr id="40973" name="Text Box 4"/>
          <p:cNvSpPr txBox="1">
            <a:spLocks noChangeArrowheads="1"/>
          </p:cNvSpPr>
          <p:nvPr/>
        </p:nvSpPr>
        <p:spPr bwMode="auto">
          <a:xfrm>
            <a:off x="904875" y="5505450"/>
            <a:ext cx="1690688" cy="2746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00080"/>
                </a:solidFill>
                <a:ea typeface="Arial" charset="0"/>
                <a:cs typeface="Arial" charset="0"/>
              </a:rPr>
              <a:t>FF triplet : Q3 Q2 Q1</a:t>
            </a:r>
          </a:p>
        </p:txBody>
      </p:sp>
      <p:grpSp>
        <p:nvGrpSpPr>
          <p:cNvPr id="7" name="Group 173"/>
          <p:cNvGrpSpPr>
            <a:grpSpLocks/>
          </p:cNvGrpSpPr>
          <p:nvPr/>
        </p:nvGrpSpPr>
        <p:grpSpPr bwMode="auto">
          <a:xfrm>
            <a:off x="249238" y="1676400"/>
            <a:ext cx="4373562" cy="3578225"/>
            <a:chOff x="249238" y="1931988"/>
            <a:chExt cx="4373562" cy="3578201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276475" y="4270375"/>
              <a:ext cx="463550" cy="752475"/>
              <a:chOff x="6629737" y="4243595"/>
              <a:chExt cx="463550" cy="752472"/>
            </a:xfrm>
          </p:grpSpPr>
          <p:sp>
            <p:nvSpPr>
              <p:cNvPr id="41048" name="Text Box 4"/>
              <p:cNvSpPr txBox="1">
                <a:spLocks noChangeArrowheads="1"/>
              </p:cNvSpPr>
              <p:nvPr/>
            </p:nvSpPr>
            <p:spPr bwMode="auto">
              <a:xfrm>
                <a:off x="6629737" y="4243595"/>
                <a:ext cx="463550" cy="304800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800080"/>
                    </a:solidFill>
                    <a:ea typeface="Arial" charset="0"/>
                    <a:cs typeface="Arial" charset="0"/>
                  </a:rPr>
                  <a:t>IP</a:t>
                </a:r>
              </a:p>
            </p:txBody>
          </p:sp>
          <p:cxnSp>
            <p:nvCxnSpPr>
              <p:cNvPr id="41049" name="Straight Arrow Connector 12"/>
              <p:cNvCxnSpPr>
                <a:cxnSpLocks noChangeShapeType="1"/>
              </p:cNvCxnSpPr>
              <p:nvPr/>
            </p:nvCxnSpPr>
            <p:spPr bwMode="auto">
              <a:xfrm rot="5400000">
                <a:off x="6534486" y="4757942"/>
                <a:ext cx="471487" cy="4763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40977" name="AutoShape 12"/>
            <p:cNvSpPr>
              <a:spLocks/>
            </p:cNvSpPr>
            <p:nvPr/>
          </p:nvSpPr>
          <p:spPr bwMode="auto">
            <a:xfrm rot="16200000" flipV="1">
              <a:off x="1488604" y="5105600"/>
              <a:ext cx="268266" cy="540912"/>
            </a:xfrm>
            <a:prstGeom prst="leftBrace">
              <a:avLst>
                <a:gd name="adj1" fmla="val 39178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 noChangeAspect="1"/>
            </p:cNvGrpSpPr>
            <p:nvPr/>
          </p:nvGrpSpPr>
          <p:grpSpPr bwMode="auto">
            <a:xfrm>
              <a:off x="249238" y="1931988"/>
              <a:ext cx="4373562" cy="3333750"/>
              <a:chOff x="157" y="1217"/>
              <a:chExt cx="2755" cy="2100"/>
            </a:xfrm>
          </p:grpSpPr>
          <p:sp>
            <p:nvSpPr>
              <p:cNvPr id="40979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58" y="1217"/>
                <a:ext cx="2718" cy="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0" name="Rectangle 13"/>
              <p:cNvSpPr>
                <a:spLocks noChangeArrowheads="1"/>
              </p:cNvSpPr>
              <p:nvPr/>
            </p:nvSpPr>
            <p:spPr bwMode="auto">
              <a:xfrm>
                <a:off x="158" y="1217"/>
                <a:ext cx="2718" cy="21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1" name="Rectangle 14"/>
              <p:cNvSpPr>
                <a:spLocks noChangeArrowheads="1"/>
              </p:cNvSpPr>
              <p:nvPr/>
            </p:nvSpPr>
            <p:spPr bwMode="auto">
              <a:xfrm>
                <a:off x="230" y="1361"/>
                <a:ext cx="2574" cy="180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2" name="Rectangle 15"/>
              <p:cNvSpPr>
                <a:spLocks noChangeArrowheads="1"/>
              </p:cNvSpPr>
              <p:nvPr/>
            </p:nvSpPr>
            <p:spPr bwMode="auto">
              <a:xfrm>
                <a:off x="2732" y="3179"/>
                <a:ext cx="12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50</a:t>
                </a:r>
                <a:endParaRPr lang="en-US"/>
              </a:p>
            </p:txBody>
          </p:sp>
          <p:sp>
            <p:nvSpPr>
              <p:cNvPr id="40983" name="Rectangle 16"/>
              <p:cNvSpPr>
                <a:spLocks noChangeArrowheads="1"/>
              </p:cNvSpPr>
              <p:nvPr/>
            </p:nvSpPr>
            <p:spPr bwMode="auto">
              <a:xfrm>
                <a:off x="230" y="3179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0984" name="Rectangle 18"/>
              <p:cNvSpPr>
                <a:spLocks noChangeArrowheads="1"/>
              </p:cNvSpPr>
              <p:nvPr/>
            </p:nvSpPr>
            <p:spPr bwMode="auto">
              <a:xfrm>
                <a:off x="278" y="1295"/>
                <a:ext cx="48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                         </a:t>
                </a:r>
                <a:endParaRPr lang="en-US"/>
              </a:p>
            </p:txBody>
          </p:sp>
          <p:sp>
            <p:nvSpPr>
              <p:cNvPr id="40985" name="Rectangle 19"/>
              <p:cNvSpPr>
                <a:spLocks noChangeArrowheads="1"/>
              </p:cNvSpPr>
              <p:nvPr/>
            </p:nvSpPr>
            <p:spPr bwMode="auto">
              <a:xfrm rot="-5400000">
                <a:off x="106" y="1352"/>
                <a:ext cx="20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3000</a:t>
                </a:r>
                <a:endParaRPr lang="en-US"/>
              </a:p>
            </p:txBody>
          </p:sp>
          <p:sp>
            <p:nvSpPr>
              <p:cNvPr id="40986" name="Rectangle 20"/>
              <p:cNvSpPr>
                <a:spLocks noChangeArrowheads="1"/>
              </p:cNvSpPr>
              <p:nvPr/>
            </p:nvSpPr>
            <p:spPr bwMode="auto">
              <a:xfrm rot="-5400000">
                <a:off x="169" y="3083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0987" name="Rectangle 21"/>
              <p:cNvSpPr>
                <a:spLocks noChangeArrowheads="1"/>
              </p:cNvSpPr>
              <p:nvPr/>
            </p:nvSpPr>
            <p:spPr bwMode="auto">
              <a:xfrm rot="-5400000">
                <a:off x="2822" y="1306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40988" name="Rectangle 22"/>
              <p:cNvSpPr>
                <a:spLocks noChangeArrowheads="1"/>
              </p:cNvSpPr>
              <p:nvPr/>
            </p:nvSpPr>
            <p:spPr bwMode="auto">
              <a:xfrm rot="-5400000">
                <a:off x="2822" y="3082"/>
                <a:ext cx="78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0989" name="Rectangle 23"/>
              <p:cNvSpPr>
                <a:spLocks noChangeArrowheads="1"/>
              </p:cNvSpPr>
              <p:nvPr/>
            </p:nvSpPr>
            <p:spPr bwMode="auto">
              <a:xfrm rot="-5400000">
                <a:off x="-65" y="2141"/>
                <a:ext cx="546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BETA_X&amp;Y[m]</a:t>
                </a:r>
                <a:endParaRPr lang="en-US"/>
              </a:p>
            </p:txBody>
          </p:sp>
          <p:sp>
            <p:nvSpPr>
              <p:cNvPr id="40990" name="Rectangle 24"/>
              <p:cNvSpPr>
                <a:spLocks noChangeArrowheads="1"/>
              </p:cNvSpPr>
              <p:nvPr/>
            </p:nvSpPr>
            <p:spPr bwMode="auto">
              <a:xfrm rot="-5400000">
                <a:off x="2606" y="2158"/>
                <a:ext cx="51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DISP_X&amp;Y[m]</a:t>
                </a:r>
                <a:endParaRPr lang="en-US"/>
              </a:p>
            </p:txBody>
          </p:sp>
          <p:sp>
            <p:nvSpPr>
              <p:cNvPr id="40991" name="Line 25"/>
              <p:cNvSpPr>
                <a:spLocks noChangeShapeType="1"/>
              </p:cNvSpPr>
              <p:nvPr/>
            </p:nvSpPr>
            <p:spPr bwMode="auto">
              <a:xfrm flipH="1">
                <a:off x="2780" y="154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2" name="Line 26"/>
              <p:cNvSpPr>
                <a:spLocks noChangeShapeType="1"/>
              </p:cNvSpPr>
              <p:nvPr/>
            </p:nvSpPr>
            <p:spPr bwMode="auto">
              <a:xfrm>
                <a:off x="230" y="154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3" name="Line 27"/>
              <p:cNvSpPr>
                <a:spLocks noChangeShapeType="1"/>
              </p:cNvSpPr>
              <p:nvPr/>
            </p:nvSpPr>
            <p:spPr bwMode="auto">
              <a:xfrm flipV="1">
                <a:off x="482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4" name="Line 28"/>
              <p:cNvSpPr>
                <a:spLocks noChangeShapeType="1"/>
              </p:cNvSpPr>
              <p:nvPr/>
            </p:nvSpPr>
            <p:spPr bwMode="auto">
              <a:xfrm>
                <a:off x="482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5" name="Line 29"/>
              <p:cNvSpPr>
                <a:spLocks noChangeShapeType="1"/>
              </p:cNvSpPr>
              <p:nvPr/>
            </p:nvSpPr>
            <p:spPr bwMode="auto">
              <a:xfrm flipH="1">
                <a:off x="2780" y="172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6" name="Line 30"/>
              <p:cNvSpPr>
                <a:spLocks noChangeShapeType="1"/>
              </p:cNvSpPr>
              <p:nvPr/>
            </p:nvSpPr>
            <p:spPr bwMode="auto">
              <a:xfrm>
                <a:off x="230" y="172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7" name="Line 31"/>
              <p:cNvSpPr>
                <a:spLocks noChangeShapeType="1"/>
              </p:cNvSpPr>
              <p:nvPr/>
            </p:nvSpPr>
            <p:spPr bwMode="auto">
              <a:xfrm flipV="1">
                <a:off x="740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8" name="Line 32"/>
              <p:cNvSpPr>
                <a:spLocks noChangeShapeType="1"/>
              </p:cNvSpPr>
              <p:nvPr/>
            </p:nvSpPr>
            <p:spPr bwMode="auto">
              <a:xfrm>
                <a:off x="740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9" name="Line 33"/>
              <p:cNvSpPr>
                <a:spLocks noChangeShapeType="1"/>
              </p:cNvSpPr>
              <p:nvPr/>
            </p:nvSpPr>
            <p:spPr bwMode="auto">
              <a:xfrm flipH="1">
                <a:off x="2780" y="190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0" name="Line 34"/>
              <p:cNvSpPr>
                <a:spLocks noChangeShapeType="1"/>
              </p:cNvSpPr>
              <p:nvPr/>
            </p:nvSpPr>
            <p:spPr bwMode="auto">
              <a:xfrm>
                <a:off x="230" y="190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1" name="Line 35"/>
              <p:cNvSpPr>
                <a:spLocks noChangeShapeType="1"/>
              </p:cNvSpPr>
              <p:nvPr/>
            </p:nvSpPr>
            <p:spPr bwMode="auto">
              <a:xfrm flipV="1">
                <a:off x="998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2" name="Line 36"/>
              <p:cNvSpPr>
                <a:spLocks noChangeShapeType="1"/>
              </p:cNvSpPr>
              <p:nvPr/>
            </p:nvSpPr>
            <p:spPr bwMode="auto">
              <a:xfrm>
                <a:off x="998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3" name="Line 37"/>
              <p:cNvSpPr>
                <a:spLocks noChangeShapeType="1"/>
              </p:cNvSpPr>
              <p:nvPr/>
            </p:nvSpPr>
            <p:spPr bwMode="auto">
              <a:xfrm flipH="1">
                <a:off x="2780" y="208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4" name="Line 38"/>
              <p:cNvSpPr>
                <a:spLocks noChangeShapeType="1"/>
              </p:cNvSpPr>
              <p:nvPr/>
            </p:nvSpPr>
            <p:spPr bwMode="auto">
              <a:xfrm>
                <a:off x="230" y="208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5" name="Line 39"/>
              <p:cNvSpPr>
                <a:spLocks noChangeShapeType="1"/>
              </p:cNvSpPr>
              <p:nvPr/>
            </p:nvSpPr>
            <p:spPr bwMode="auto">
              <a:xfrm flipV="1">
                <a:off x="1256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6" name="Line 40"/>
              <p:cNvSpPr>
                <a:spLocks noChangeShapeType="1"/>
              </p:cNvSpPr>
              <p:nvPr/>
            </p:nvSpPr>
            <p:spPr bwMode="auto">
              <a:xfrm>
                <a:off x="1256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7" name="Line 41"/>
              <p:cNvSpPr>
                <a:spLocks noChangeShapeType="1"/>
              </p:cNvSpPr>
              <p:nvPr/>
            </p:nvSpPr>
            <p:spPr bwMode="auto">
              <a:xfrm flipH="1">
                <a:off x="2780" y="226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8" name="Line 42"/>
              <p:cNvSpPr>
                <a:spLocks noChangeShapeType="1"/>
              </p:cNvSpPr>
              <p:nvPr/>
            </p:nvSpPr>
            <p:spPr bwMode="auto">
              <a:xfrm>
                <a:off x="230" y="226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9" name="Line 43"/>
              <p:cNvSpPr>
                <a:spLocks noChangeShapeType="1"/>
              </p:cNvSpPr>
              <p:nvPr/>
            </p:nvSpPr>
            <p:spPr bwMode="auto">
              <a:xfrm flipV="1">
                <a:off x="1514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0" name="Line 44"/>
              <p:cNvSpPr>
                <a:spLocks noChangeShapeType="1"/>
              </p:cNvSpPr>
              <p:nvPr/>
            </p:nvSpPr>
            <p:spPr bwMode="auto">
              <a:xfrm>
                <a:off x="1514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1" name="Line 45"/>
              <p:cNvSpPr>
                <a:spLocks noChangeShapeType="1"/>
              </p:cNvSpPr>
              <p:nvPr/>
            </p:nvSpPr>
            <p:spPr bwMode="auto">
              <a:xfrm flipH="1">
                <a:off x="2780" y="244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2" name="Line 46"/>
              <p:cNvSpPr>
                <a:spLocks noChangeShapeType="1"/>
              </p:cNvSpPr>
              <p:nvPr/>
            </p:nvSpPr>
            <p:spPr bwMode="auto">
              <a:xfrm>
                <a:off x="230" y="244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3" name="Line 47"/>
              <p:cNvSpPr>
                <a:spLocks noChangeShapeType="1"/>
              </p:cNvSpPr>
              <p:nvPr/>
            </p:nvSpPr>
            <p:spPr bwMode="auto">
              <a:xfrm flipV="1">
                <a:off x="1772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4" name="Line 48"/>
              <p:cNvSpPr>
                <a:spLocks noChangeShapeType="1"/>
              </p:cNvSpPr>
              <p:nvPr/>
            </p:nvSpPr>
            <p:spPr bwMode="auto">
              <a:xfrm>
                <a:off x="1772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5" name="Line 49"/>
              <p:cNvSpPr>
                <a:spLocks noChangeShapeType="1"/>
              </p:cNvSpPr>
              <p:nvPr/>
            </p:nvSpPr>
            <p:spPr bwMode="auto">
              <a:xfrm flipH="1">
                <a:off x="2780" y="262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6" name="Line 50"/>
              <p:cNvSpPr>
                <a:spLocks noChangeShapeType="1"/>
              </p:cNvSpPr>
              <p:nvPr/>
            </p:nvSpPr>
            <p:spPr bwMode="auto">
              <a:xfrm>
                <a:off x="230" y="262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7" name="Line 51"/>
              <p:cNvSpPr>
                <a:spLocks noChangeShapeType="1"/>
              </p:cNvSpPr>
              <p:nvPr/>
            </p:nvSpPr>
            <p:spPr bwMode="auto">
              <a:xfrm flipV="1">
                <a:off x="2030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8" name="Line 52"/>
              <p:cNvSpPr>
                <a:spLocks noChangeShapeType="1"/>
              </p:cNvSpPr>
              <p:nvPr/>
            </p:nvSpPr>
            <p:spPr bwMode="auto">
              <a:xfrm>
                <a:off x="2030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9" name="Line 53"/>
              <p:cNvSpPr>
                <a:spLocks noChangeShapeType="1"/>
              </p:cNvSpPr>
              <p:nvPr/>
            </p:nvSpPr>
            <p:spPr bwMode="auto">
              <a:xfrm flipH="1">
                <a:off x="2780" y="280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0" name="Line 54"/>
              <p:cNvSpPr>
                <a:spLocks noChangeShapeType="1"/>
              </p:cNvSpPr>
              <p:nvPr/>
            </p:nvSpPr>
            <p:spPr bwMode="auto">
              <a:xfrm>
                <a:off x="230" y="280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1" name="Line 55"/>
              <p:cNvSpPr>
                <a:spLocks noChangeShapeType="1"/>
              </p:cNvSpPr>
              <p:nvPr/>
            </p:nvSpPr>
            <p:spPr bwMode="auto">
              <a:xfrm flipV="1">
                <a:off x="2288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2" name="Line 56"/>
              <p:cNvSpPr>
                <a:spLocks noChangeShapeType="1"/>
              </p:cNvSpPr>
              <p:nvPr/>
            </p:nvSpPr>
            <p:spPr bwMode="auto">
              <a:xfrm>
                <a:off x="2288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3" name="Line 57"/>
              <p:cNvSpPr>
                <a:spLocks noChangeShapeType="1"/>
              </p:cNvSpPr>
              <p:nvPr/>
            </p:nvSpPr>
            <p:spPr bwMode="auto">
              <a:xfrm flipH="1">
                <a:off x="2780" y="298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4" name="Line 58"/>
              <p:cNvSpPr>
                <a:spLocks noChangeShapeType="1"/>
              </p:cNvSpPr>
              <p:nvPr/>
            </p:nvSpPr>
            <p:spPr bwMode="auto">
              <a:xfrm>
                <a:off x="230" y="298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5" name="Line 59"/>
              <p:cNvSpPr>
                <a:spLocks noChangeShapeType="1"/>
              </p:cNvSpPr>
              <p:nvPr/>
            </p:nvSpPr>
            <p:spPr bwMode="auto">
              <a:xfrm flipV="1">
                <a:off x="2546" y="3149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6" name="Line 60"/>
              <p:cNvSpPr>
                <a:spLocks noChangeShapeType="1"/>
              </p:cNvSpPr>
              <p:nvPr/>
            </p:nvSpPr>
            <p:spPr bwMode="auto">
              <a:xfrm>
                <a:off x="2546" y="1361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7" name="Freeform 61"/>
              <p:cNvSpPr>
                <a:spLocks/>
              </p:cNvSpPr>
              <p:nvPr/>
            </p:nvSpPr>
            <p:spPr bwMode="auto">
              <a:xfrm>
                <a:off x="230" y="2009"/>
                <a:ext cx="2568" cy="1152"/>
              </a:xfrm>
              <a:custGeom>
                <a:avLst/>
                <a:gdLst>
                  <a:gd name="T0" fmla="*/ 36 w 2568"/>
                  <a:gd name="T1" fmla="*/ 1152 h 1152"/>
                  <a:gd name="T2" fmla="*/ 78 w 2568"/>
                  <a:gd name="T3" fmla="*/ 1152 h 1152"/>
                  <a:gd name="T4" fmla="*/ 120 w 2568"/>
                  <a:gd name="T5" fmla="*/ 1152 h 1152"/>
                  <a:gd name="T6" fmla="*/ 162 w 2568"/>
                  <a:gd name="T7" fmla="*/ 1152 h 1152"/>
                  <a:gd name="T8" fmla="*/ 198 w 2568"/>
                  <a:gd name="T9" fmla="*/ 1152 h 1152"/>
                  <a:gd name="T10" fmla="*/ 240 w 2568"/>
                  <a:gd name="T11" fmla="*/ 1152 h 1152"/>
                  <a:gd name="T12" fmla="*/ 282 w 2568"/>
                  <a:gd name="T13" fmla="*/ 1152 h 1152"/>
                  <a:gd name="T14" fmla="*/ 324 w 2568"/>
                  <a:gd name="T15" fmla="*/ 1140 h 1152"/>
                  <a:gd name="T16" fmla="*/ 360 w 2568"/>
                  <a:gd name="T17" fmla="*/ 1122 h 1152"/>
                  <a:gd name="T18" fmla="*/ 402 w 2568"/>
                  <a:gd name="T19" fmla="*/ 1092 h 1152"/>
                  <a:gd name="T20" fmla="*/ 444 w 2568"/>
                  <a:gd name="T21" fmla="*/ 1056 h 1152"/>
                  <a:gd name="T22" fmla="*/ 486 w 2568"/>
                  <a:gd name="T23" fmla="*/ 1020 h 1152"/>
                  <a:gd name="T24" fmla="*/ 528 w 2568"/>
                  <a:gd name="T25" fmla="*/ 972 h 1152"/>
                  <a:gd name="T26" fmla="*/ 564 w 2568"/>
                  <a:gd name="T27" fmla="*/ 924 h 1152"/>
                  <a:gd name="T28" fmla="*/ 606 w 2568"/>
                  <a:gd name="T29" fmla="*/ 864 h 1152"/>
                  <a:gd name="T30" fmla="*/ 648 w 2568"/>
                  <a:gd name="T31" fmla="*/ 798 h 1152"/>
                  <a:gd name="T32" fmla="*/ 690 w 2568"/>
                  <a:gd name="T33" fmla="*/ 732 h 1152"/>
                  <a:gd name="T34" fmla="*/ 726 w 2568"/>
                  <a:gd name="T35" fmla="*/ 564 h 1152"/>
                  <a:gd name="T36" fmla="*/ 768 w 2568"/>
                  <a:gd name="T37" fmla="*/ 156 h 1152"/>
                  <a:gd name="T38" fmla="*/ 810 w 2568"/>
                  <a:gd name="T39" fmla="*/ 6 h 1152"/>
                  <a:gd name="T40" fmla="*/ 852 w 2568"/>
                  <a:gd name="T41" fmla="*/ 318 h 1152"/>
                  <a:gd name="T42" fmla="*/ 894 w 2568"/>
                  <a:gd name="T43" fmla="*/ 738 h 1152"/>
                  <a:gd name="T44" fmla="*/ 930 w 2568"/>
                  <a:gd name="T45" fmla="*/ 876 h 1152"/>
                  <a:gd name="T46" fmla="*/ 972 w 2568"/>
                  <a:gd name="T47" fmla="*/ 936 h 1152"/>
                  <a:gd name="T48" fmla="*/ 1014 w 2568"/>
                  <a:gd name="T49" fmla="*/ 990 h 1152"/>
                  <a:gd name="T50" fmla="*/ 1056 w 2568"/>
                  <a:gd name="T51" fmla="*/ 1032 h 1152"/>
                  <a:gd name="T52" fmla="*/ 1092 w 2568"/>
                  <a:gd name="T53" fmla="*/ 1074 h 1152"/>
                  <a:gd name="T54" fmla="*/ 1134 w 2568"/>
                  <a:gd name="T55" fmla="*/ 1104 h 1152"/>
                  <a:gd name="T56" fmla="*/ 1176 w 2568"/>
                  <a:gd name="T57" fmla="*/ 1128 h 1152"/>
                  <a:gd name="T58" fmla="*/ 1218 w 2568"/>
                  <a:gd name="T59" fmla="*/ 1146 h 1152"/>
                  <a:gd name="T60" fmla="*/ 1260 w 2568"/>
                  <a:gd name="T61" fmla="*/ 1152 h 1152"/>
                  <a:gd name="T62" fmla="*/ 1296 w 2568"/>
                  <a:gd name="T63" fmla="*/ 1152 h 1152"/>
                  <a:gd name="T64" fmla="*/ 1338 w 2568"/>
                  <a:gd name="T65" fmla="*/ 1146 h 1152"/>
                  <a:gd name="T66" fmla="*/ 1380 w 2568"/>
                  <a:gd name="T67" fmla="*/ 1134 h 1152"/>
                  <a:gd name="T68" fmla="*/ 1422 w 2568"/>
                  <a:gd name="T69" fmla="*/ 1110 h 1152"/>
                  <a:gd name="T70" fmla="*/ 1464 w 2568"/>
                  <a:gd name="T71" fmla="*/ 1086 h 1152"/>
                  <a:gd name="T72" fmla="*/ 1500 w 2568"/>
                  <a:gd name="T73" fmla="*/ 1050 h 1152"/>
                  <a:gd name="T74" fmla="*/ 1542 w 2568"/>
                  <a:gd name="T75" fmla="*/ 1002 h 1152"/>
                  <a:gd name="T76" fmla="*/ 1584 w 2568"/>
                  <a:gd name="T77" fmla="*/ 954 h 1152"/>
                  <a:gd name="T78" fmla="*/ 1626 w 2568"/>
                  <a:gd name="T79" fmla="*/ 894 h 1152"/>
                  <a:gd name="T80" fmla="*/ 1662 w 2568"/>
                  <a:gd name="T81" fmla="*/ 798 h 1152"/>
                  <a:gd name="T82" fmla="*/ 1704 w 2568"/>
                  <a:gd name="T83" fmla="*/ 462 h 1152"/>
                  <a:gd name="T84" fmla="*/ 1746 w 2568"/>
                  <a:gd name="T85" fmla="*/ 54 h 1152"/>
                  <a:gd name="T86" fmla="*/ 1788 w 2568"/>
                  <a:gd name="T87" fmla="*/ 66 h 1152"/>
                  <a:gd name="T88" fmla="*/ 1830 w 2568"/>
                  <a:gd name="T89" fmla="*/ 462 h 1152"/>
                  <a:gd name="T90" fmla="*/ 1866 w 2568"/>
                  <a:gd name="T91" fmla="*/ 702 h 1152"/>
                  <a:gd name="T92" fmla="*/ 1908 w 2568"/>
                  <a:gd name="T93" fmla="*/ 780 h 1152"/>
                  <a:gd name="T94" fmla="*/ 1950 w 2568"/>
                  <a:gd name="T95" fmla="*/ 846 h 1152"/>
                  <a:gd name="T96" fmla="*/ 1992 w 2568"/>
                  <a:gd name="T97" fmla="*/ 906 h 1152"/>
                  <a:gd name="T98" fmla="*/ 2028 w 2568"/>
                  <a:gd name="T99" fmla="*/ 960 h 1152"/>
                  <a:gd name="T100" fmla="*/ 2070 w 2568"/>
                  <a:gd name="T101" fmla="*/ 1008 h 1152"/>
                  <a:gd name="T102" fmla="*/ 2112 w 2568"/>
                  <a:gd name="T103" fmla="*/ 1044 h 1152"/>
                  <a:gd name="T104" fmla="*/ 2154 w 2568"/>
                  <a:gd name="T105" fmla="*/ 1086 h 1152"/>
                  <a:gd name="T106" fmla="*/ 2196 w 2568"/>
                  <a:gd name="T107" fmla="*/ 1116 h 1152"/>
                  <a:gd name="T108" fmla="*/ 2232 w 2568"/>
                  <a:gd name="T109" fmla="*/ 1134 h 1152"/>
                  <a:gd name="T110" fmla="*/ 2274 w 2568"/>
                  <a:gd name="T111" fmla="*/ 1146 h 1152"/>
                  <a:gd name="T112" fmla="*/ 2316 w 2568"/>
                  <a:gd name="T113" fmla="*/ 1152 h 1152"/>
                  <a:gd name="T114" fmla="*/ 2358 w 2568"/>
                  <a:gd name="T115" fmla="*/ 1152 h 1152"/>
                  <a:gd name="T116" fmla="*/ 2394 w 2568"/>
                  <a:gd name="T117" fmla="*/ 1152 h 1152"/>
                  <a:gd name="T118" fmla="*/ 2436 w 2568"/>
                  <a:gd name="T119" fmla="*/ 1152 h 1152"/>
                  <a:gd name="T120" fmla="*/ 2478 w 2568"/>
                  <a:gd name="T121" fmla="*/ 1152 h 1152"/>
                  <a:gd name="T122" fmla="*/ 2520 w 2568"/>
                  <a:gd name="T123" fmla="*/ 1152 h 1152"/>
                  <a:gd name="T124" fmla="*/ 2562 w 2568"/>
                  <a:gd name="T125" fmla="*/ 1152 h 11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68"/>
                  <a:gd name="T190" fmla="*/ 0 h 1152"/>
                  <a:gd name="T191" fmla="*/ 2568 w 2568"/>
                  <a:gd name="T192" fmla="*/ 1152 h 11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68" h="1152">
                    <a:moveTo>
                      <a:pt x="0" y="1152"/>
                    </a:moveTo>
                    <a:lnTo>
                      <a:pt x="0" y="1152"/>
                    </a:lnTo>
                    <a:lnTo>
                      <a:pt x="6" y="1152"/>
                    </a:lnTo>
                    <a:lnTo>
                      <a:pt x="12" y="1152"/>
                    </a:lnTo>
                    <a:lnTo>
                      <a:pt x="18" y="1152"/>
                    </a:lnTo>
                    <a:lnTo>
                      <a:pt x="24" y="1152"/>
                    </a:lnTo>
                    <a:lnTo>
                      <a:pt x="30" y="1152"/>
                    </a:lnTo>
                    <a:lnTo>
                      <a:pt x="36" y="1152"/>
                    </a:lnTo>
                    <a:lnTo>
                      <a:pt x="42" y="1152"/>
                    </a:lnTo>
                    <a:lnTo>
                      <a:pt x="48" y="1152"/>
                    </a:lnTo>
                    <a:lnTo>
                      <a:pt x="54" y="1152"/>
                    </a:lnTo>
                    <a:lnTo>
                      <a:pt x="60" y="1152"/>
                    </a:lnTo>
                    <a:lnTo>
                      <a:pt x="66" y="1152"/>
                    </a:lnTo>
                    <a:lnTo>
                      <a:pt x="72" y="1152"/>
                    </a:lnTo>
                    <a:lnTo>
                      <a:pt x="78" y="1152"/>
                    </a:lnTo>
                    <a:lnTo>
                      <a:pt x="84" y="1152"/>
                    </a:lnTo>
                    <a:lnTo>
                      <a:pt x="90" y="1152"/>
                    </a:lnTo>
                    <a:lnTo>
                      <a:pt x="96" y="1152"/>
                    </a:lnTo>
                    <a:lnTo>
                      <a:pt x="102" y="1152"/>
                    </a:lnTo>
                    <a:lnTo>
                      <a:pt x="108" y="1152"/>
                    </a:lnTo>
                    <a:lnTo>
                      <a:pt x="114" y="1152"/>
                    </a:lnTo>
                    <a:lnTo>
                      <a:pt x="120" y="1152"/>
                    </a:lnTo>
                    <a:lnTo>
                      <a:pt x="126" y="1152"/>
                    </a:lnTo>
                    <a:lnTo>
                      <a:pt x="132" y="1152"/>
                    </a:lnTo>
                    <a:lnTo>
                      <a:pt x="138" y="1152"/>
                    </a:lnTo>
                    <a:lnTo>
                      <a:pt x="144" y="1152"/>
                    </a:lnTo>
                    <a:lnTo>
                      <a:pt x="150" y="1152"/>
                    </a:lnTo>
                    <a:lnTo>
                      <a:pt x="156" y="1152"/>
                    </a:lnTo>
                    <a:lnTo>
                      <a:pt x="162" y="1152"/>
                    </a:lnTo>
                    <a:lnTo>
                      <a:pt x="168" y="1152"/>
                    </a:lnTo>
                    <a:lnTo>
                      <a:pt x="174" y="1152"/>
                    </a:lnTo>
                    <a:lnTo>
                      <a:pt x="180" y="1152"/>
                    </a:lnTo>
                    <a:lnTo>
                      <a:pt x="186" y="1152"/>
                    </a:lnTo>
                    <a:lnTo>
                      <a:pt x="192" y="1152"/>
                    </a:lnTo>
                    <a:lnTo>
                      <a:pt x="198" y="1152"/>
                    </a:lnTo>
                    <a:lnTo>
                      <a:pt x="204" y="1152"/>
                    </a:lnTo>
                    <a:lnTo>
                      <a:pt x="210" y="1152"/>
                    </a:lnTo>
                    <a:lnTo>
                      <a:pt x="216" y="1152"/>
                    </a:lnTo>
                    <a:lnTo>
                      <a:pt x="222" y="1152"/>
                    </a:lnTo>
                    <a:lnTo>
                      <a:pt x="228" y="1152"/>
                    </a:lnTo>
                    <a:lnTo>
                      <a:pt x="234" y="1152"/>
                    </a:lnTo>
                    <a:lnTo>
                      <a:pt x="240" y="1152"/>
                    </a:lnTo>
                    <a:lnTo>
                      <a:pt x="246" y="1152"/>
                    </a:lnTo>
                    <a:lnTo>
                      <a:pt x="252" y="1152"/>
                    </a:lnTo>
                    <a:lnTo>
                      <a:pt x="258" y="1152"/>
                    </a:lnTo>
                    <a:lnTo>
                      <a:pt x="264" y="1152"/>
                    </a:lnTo>
                    <a:lnTo>
                      <a:pt x="270" y="1152"/>
                    </a:lnTo>
                    <a:lnTo>
                      <a:pt x="276" y="1152"/>
                    </a:lnTo>
                    <a:lnTo>
                      <a:pt x="282" y="1152"/>
                    </a:lnTo>
                    <a:lnTo>
                      <a:pt x="282" y="1146"/>
                    </a:lnTo>
                    <a:lnTo>
                      <a:pt x="288" y="1146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6"/>
                    </a:lnTo>
                    <a:lnTo>
                      <a:pt x="312" y="1146"/>
                    </a:lnTo>
                    <a:lnTo>
                      <a:pt x="318" y="1146"/>
                    </a:lnTo>
                    <a:lnTo>
                      <a:pt x="318" y="1140"/>
                    </a:lnTo>
                    <a:lnTo>
                      <a:pt x="324" y="1140"/>
                    </a:lnTo>
                    <a:lnTo>
                      <a:pt x="330" y="1140"/>
                    </a:lnTo>
                    <a:lnTo>
                      <a:pt x="330" y="1134"/>
                    </a:lnTo>
                    <a:lnTo>
                      <a:pt x="336" y="1134"/>
                    </a:lnTo>
                    <a:lnTo>
                      <a:pt x="342" y="1134"/>
                    </a:lnTo>
                    <a:lnTo>
                      <a:pt x="342" y="1128"/>
                    </a:lnTo>
                    <a:lnTo>
                      <a:pt x="348" y="1128"/>
                    </a:lnTo>
                    <a:lnTo>
                      <a:pt x="354" y="1128"/>
                    </a:lnTo>
                    <a:lnTo>
                      <a:pt x="354" y="1122"/>
                    </a:lnTo>
                    <a:lnTo>
                      <a:pt x="360" y="1122"/>
                    </a:lnTo>
                    <a:lnTo>
                      <a:pt x="366" y="1122"/>
                    </a:lnTo>
                    <a:lnTo>
                      <a:pt x="366" y="1116"/>
                    </a:lnTo>
                    <a:lnTo>
                      <a:pt x="372" y="1116"/>
                    </a:lnTo>
                    <a:lnTo>
                      <a:pt x="378" y="1116"/>
                    </a:lnTo>
                    <a:lnTo>
                      <a:pt x="378" y="1110"/>
                    </a:lnTo>
                    <a:lnTo>
                      <a:pt x="384" y="1110"/>
                    </a:lnTo>
                    <a:lnTo>
                      <a:pt x="384" y="1104"/>
                    </a:lnTo>
                    <a:lnTo>
                      <a:pt x="390" y="1104"/>
                    </a:lnTo>
                    <a:lnTo>
                      <a:pt x="396" y="1104"/>
                    </a:lnTo>
                    <a:lnTo>
                      <a:pt x="396" y="1098"/>
                    </a:lnTo>
                    <a:lnTo>
                      <a:pt x="402" y="1098"/>
                    </a:lnTo>
                    <a:lnTo>
                      <a:pt x="402" y="1092"/>
                    </a:lnTo>
                    <a:lnTo>
                      <a:pt x="408" y="1092"/>
                    </a:lnTo>
                    <a:lnTo>
                      <a:pt x="408" y="1086"/>
                    </a:lnTo>
                    <a:lnTo>
                      <a:pt x="414" y="1086"/>
                    </a:lnTo>
                    <a:lnTo>
                      <a:pt x="414" y="1080"/>
                    </a:lnTo>
                    <a:lnTo>
                      <a:pt x="420" y="1080"/>
                    </a:lnTo>
                    <a:lnTo>
                      <a:pt x="426" y="1074"/>
                    </a:lnTo>
                    <a:lnTo>
                      <a:pt x="432" y="1074"/>
                    </a:lnTo>
                    <a:lnTo>
                      <a:pt x="432" y="1068"/>
                    </a:lnTo>
                    <a:lnTo>
                      <a:pt x="438" y="1068"/>
                    </a:lnTo>
                    <a:lnTo>
                      <a:pt x="438" y="1062"/>
                    </a:lnTo>
                    <a:lnTo>
                      <a:pt x="444" y="1062"/>
                    </a:lnTo>
                    <a:lnTo>
                      <a:pt x="444" y="1056"/>
                    </a:lnTo>
                    <a:lnTo>
                      <a:pt x="450" y="1056"/>
                    </a:lnTo>
                    <a:lnTo>
                      <a:pt x="450" y="1050"/>
                    </a:lnTo>
                    <a:lnTo>
                      <a:pt x="456" y="1050"/>
                    </a:lnTo>
                    <a:lnTo>
                      <a:pt x="456" y="1044"/>
                    </a:lnTo>
                    <a:lnTo>
                      <a:pt x="462" y="1044"/>
                    </a:lnTo>
                    <a:lnTo>
                      <a:pt x="462" y="1038"/>
                    </a:lnTo>
                    <a:lnTo>
                      <a:pt x="468" y="1038"/>
                    </a:lnTo>
                    <a:lnTo>
                      <a:pt x="468" y="1032"/>
                    </a:lnTo>
                    <a:lnTo>
                      <a:pt x="474" y="1032"/>
                    </a:lnTo>
                    <a:lnTo>
                      <a:pt x="474" y="1026"/>
                    </a:lnTo>
                    <a:lnTo>
                      <a:pt x="480" y="1026"/>
                    </a:lnTo>
                    <a:lnTo>
                      <a:pt x="480" y="1020"/>
                    </a:lnTo>
                    <a:lnTo>
                      <a:pt x="486" y="1020"/>
                    </a:lnTo>
                    <a:lnTo>
                      <a:pt x="486" y="1014"/>
                    </a:lnTo>
                    <a:lnTo>
                      <a:pt x="492" y="1014"/>
                    </a:lnTo>
                    <a:lnTo>
                      <a:pt x="492" y="1008"/>
                    </a:lnTo>
                    <a:lnTo>
                      <a:pt x="498" y="1008"/>
                    </a:lnTo>
                    <a:lnTo>
                      <a:pt x="498" y="1002"/>
                    </a:lnTo>
                    <a:lnTo>
                      <a:pt x="504" y="1002"/>
                    </a:lnTo>
                    <a:lnTo>
                      <a:pt x="504" y="996"/>
                    </a:lnTo>
                    <a:lnTo>
                      <a:pt x="510" y="996"/>
                    </a:lnTo>
                    <a:lnTo>
                      <a:pt x="510" y="990"/>
                    </a:lnTo>
                    <a:lnTo>
                      <a:pt x="516" y="990"/>
                    </a:lnTo>
                    <a:lnTo>
                      <a:pt x="516" y="984"/>
                    </a:lnTo>
                    <a:lnTo>
                      <a:pt x="516" y="978"/>
                    </a:lnTo>
                    <a:lnTo>
                      <a:pt x="522" y="978"/>
                    </a:lnTo>
                    <a:lnTo>
                      <a:pt x="522" y="972"/>
                    </a:lnTo>
                    <a:lnTo>
                      <a:pt x="528" y="972"/>
                    </a:lnTo>
                    <a:lnTo>
                      <a:pt x="528" y="966"/>
                    </a:lnTo>
                    <a:lnTo>
                      <a:pt x="534" y="966"/>
                    </a:lnTo>
                    <a:lnTo>
                      <a:pt x="534" y="960"/>
                    </a:lnTo>
                    <a:lnTo>
                      <a:pt x="540" y="960"/>
                    </a:lnTo>
                    <a:lnTo>
                      <a:pt x="540" y="954"/>
                    </a:lnTo>
                    <a:lnTo>
                      <a:pt x="546" y="954"/>
                    </a:lnTo>
                    <a:lnTo>
                      <a:pt x="546" y="948"/>
                    </a:lnTo>
                    <a:lnTo>
                      <a:pt x="546" y="942"/>
                    </a:lnTo>
                    <a:lnTo>
                      <a:pt x="552" y="942"/>
                    </a:lnTo>
                    <a:lnTo>
                      <a:pt x="552" y="936"/>
                    </a:lnTo>
                    <a:lnTo>
                      <a:pt x="558" y="936"/>
                    </a:lnTo>
                    <a:lnTo>
                      <a:pt x="558" y="930"/>
                    </a:lnTo>
                    <a:lnTo>
                      <a:pt x="564" y="930"/>
                    </a:lnTo>
                    <a:lnTo>
                      <a:pt x="564" y="924"/>
                    </a:lnTo>
                    <a:lnTo>
                      <a:pt x="570" y="918"/>
                    </a:lnTo>
                    <a:lnTo>
                      <a:pt x="570" y="912"/>
                    </a:lnTo>
                    <a:lnTo>
                      <a:pt x="576" y="912"/>
                    </a:lnTo>
                    <a:lnTo>
                      <a:pt x="576" y="906"/>
                    </a:lnTo>
                    <a:lnTo>
                      <a:pt x="582" y="906"/>
                    </a:lnTo>
                    <a:lnTo>
                      <a:pt x="582" y="900"/>
                    </a:lnTo>
                    <a:lnTo>
                      <a:pt x="582" y="894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94" y="888"/>
                    </a:lnTo>
                    <a:lnTo>
                      <a:pt x="594" y="882"/>
                    </a:lnTo>
                    <a:lnTo>
                      <a:pt x="594" y="876"/>
                    </a:lnTo>
                    <a:lnTo>
                      <a:pt x="600" y="876"/>
                    </a:lnTo>
                    <a:lnTo>
                      <a:pt x="600" y="870"/>
                    </a:lnTo>
                    <a:lnTo>
                      <a:pt x="606" y="870"/>
                    </a:lnTo>
                    <a:lnTo>
                      <a:pt x="606" y="864"/>
                    </a:lnTo>
                    <a:lnTo>
                      <a:pt x="612" y="858"/>
                    </a:lnTo>
                    <a:lnTo>
                      <a:pt x="612" y="852"/>
                    </a:lnTo>
                    <a:lnTo>
                      <a:pt x="618" y="852"/>
                    </a:lnTo>
                    <a:lnTo>
                      <a:pt x="618" y="846"/>
                    </a:lnTo>
                    <a:lnTo>
                      <a:pt x="624" y="840"/>
                    </a:lnTo>
                    <a:lnTo>
                      <a:pt x="624" y="834"/>
                    </a:lnTo>
                    <a:lnTo>
                      <a:pt x="630" y="834"/>
                    </a:lnTo>
                    <a:lnTo>
                      <a:pt x="630" y="828"/>
                    </a:lnTo>
                    <a:lnTo>
                      <a:pt x="630" y="822"/>
                    </a:lnTo>
                    <a:lnTo>
                      <a:pt x="636" y="822"/>
                    </a:lnTo>
                    <a:lnTo>
                      <a:pt x="636" y="816"/>
                    </a:lnTo>
                    <a:lnTo>
                      <a:pt x="642" y="816"/>
                    </a:lnTo>
                    <a:lnTo>
                      <a:pt x="642" y="810"/>
                    </a:lnTo>
                    <a:lnTo>
                      <a:pt x="642" y="804"/>
                    </a:lnTo>
                    <a:lnTo>
                      <a:pt x="648" y="804"/>
                    </a:lnTo>
                    <a:lnTo>
                      <a:pt x="648" y="798"/>
                    </a:lnTo>
                    <a:lnTo>
                      <a:pt x="648" y="792"/>
                    </a:lnTo>
                    <a:lnTo>
                      <a:pt x="654" y="792"/>
                    </a:lnTo>
                    <a:lnTo>
                      <a:pt x="654" y="786"/>
                    </a:lnTo>
                    <a:lnTo>
                      <a:pt x="660" y="786"/>
                    </a:lnTo>
                    <a:lnTo>
                      <a:pt x="660" y="780"/>
                    </a:lnTo>
                    <a:lnTo>
                      <a:pt x="660" y="774"/>
                    </a:lnTo>
                    <a:lnTo>
                      <a:pt x="666" y="774"/>
                    </a:lnTo>
                    <a:lnTo>
                      <a:pt x="666" y="768"/>
                    </a:lnTo>
                    <a:lnTo>
                      <a:pt x="666" y="762"/>
                    </a:lnTo>
                    <a:lnTo>
                      <a:pt x="672" y="762"/>
                    </a:lnTo>
                    <a:lnTo>
                      <a:pt x="672" y="756"/>
                    </a:lnTo>
                    <a:lnTo>
                      <a:pt x="678" y="756"/>
                    </a:lnTo>
                    <a:lnTo>
                      <a:pt x="678" y="750"/>
                    </a:lnTo>
                    <a:lnTo>
                      <a:pt x="678" y="744"/>
                    </a:lnTo>
                    <a:lnTo>
                      <a:pt x="684" y="744"/>
                    </a:lnTo>
                    <a:lnTo>
                      <a:pt x="684" y="738"/>
                    </a:lnTo>
                    <a:lnTo>
                      <a:pt x="684" y="732"/>
                    </a:lnTo>
                    <a:lnTo>
                      <a:pt x="690" y="732"/>
                    </a:lnTo>
                    <a:lnTo>
                      <a:pt x="690" y="726"/>
                    </a:lnTo>
                    <a:lnTo>
                      <a:pt x="690" y="720"/>
                    </a:lnTo>
                    <a:lnTo>
                      <a:pt x="696" y="720"/>
                    </a:lnTo>
                    <a:lnTo>
                      <a:pt x="696" y="714"/>
                    </a:lnTo>
                    <a:lnTo>
                      <a:pt x="696" y="708"/>
                    </a:lnTo>
                    <a:lnTo>
                      <a:pt x="702" y="708"/>
                    </a:lnTo>
                    <a:lnTo>
                      <a:pt x="702" y="702"/>
                    </a:lnTo>
                    <a:lnTo>
                      <a:pt x="702" y="696"/>
                    </a:lnTo>
                    <a:lnTo>
                      <a:pt x="702" y="690"/>
                    </a:lnTo>
                    <a:lnTo>
                      <a:pt x="708" y="690"/>
                    </a:lnTo>
                    <a:lnTo>
                      <a:pt x="708" y="684"/>
                    </a:lnTo>
                    <a:lnTo>
                      <a:pt x="708" y="678"/>
                    </a:lnTo>
                    <a:lnTo>
                      <a:pt x="708" y="672"/>
                    </a:lnTo>
                    <a:lnTo>
                      <a:pt x="708" y="666"/>
                    </a:lnTo>
                    <a:lnTo>
                      <a:pt x="714" y="666"/>
                    </a:lnTo>
                    <a:lnTo>
                      <a:pt x="714" y="660"/>
                    </a:lnTo>
                    <a:lnTo>
                      <a:pt x="714" y="654"/>
                    </a:lnTo>
                    <a:lnTo>
                      <a:pt x="714" y="648"/>
                    </a:lnTo>
                    <a:lnTo>
                      <a:pt x="714" y="642"/>
                    </a:lnTo>
                    <a:lnTo>
                      <a:pt x="714" y="636"/>
                    </a:lnTo>
                    <a:lnTo>
                      <a:pt x="720" y="636"/>
                    </a:lnTo>
                    <a:lnTo>
                      <a:pt x="720" y="630"/>
                    </a:lnTo>
                    <a:lnTo>
                      <a:pt x="720" y="624"/>
                    </a:lnTo>
                    <a:lnTo>
                      <a:pt x="720" y="618"/>
                    </a:lnTo>
                    <a:lnTo>
                      <a:pt x="720" y="612"/>
                    </a:lnTo>
                    <a:lnTo>
                      <a:pt x="720" y="606"/>
                    </a:lnTo>
                    <a:lnTo>
                      <a:pt x="726" y="606"/>
                    </a:lnTo>
                    <a:lnTo>
                      <a:pt x="726" y="600"/>
                    </a:lnTo>
                    <a:lnTo>
                      <a:pt x="726" y="594"/>
                    </a:lnTo>
                    <a:lnTo>
                      <a:pt x="726" y="588"/>
                    </a:lnTo>
                    <a:lnTo>
                      <a:pt x="726" y="582"/>
                    </a:lnTo>
                    <a:lnTo>
                      <a:pt x="726" y="576"/>
                    </a:lnTo>
                    <a:lnTo>
                      <a:pt x="726" y="570"/>
                    </a:lnTo>
                    <a:lnTo>
                      <a:pt x="726" y="564"/>
                    </a:lnTo>
                    <a:lnTo>
                      <a:pt x="732" y="558"/>
                    </a:lnTo>
                    <a:lnTo>
                      <a:pt x="732" y="552"/>
                    </a:lnTo>
                    <a:lnTo>
                      <a:pt x="732" y="546"/>
                    </a:lnTo>
                    <a:lnTo>
                      <a:pt x="732" y="540"/>
                    </a:lnTo>
                    <a:lnTo>
                      <a:pt x="732" y="534"/>
                    </a:lnTo>
                    <a:lnTo>
                      <a:pt x="732" y="528"/>
                    </a:lnTo>
                    <a:lnTo>
                      <a:pt x="732" y="522"/>
                    </a:lnTo>
                    <a:lnTo>
                      <a:pt x="732" y="516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8" y="504"/>
                    </a:lnTo>
                    <a:lnTo>
                      <a:pt x="738" y="498"/>
                    </a:lnTo>
                    <a:lnTo>
                      <a:pt x="738" y="492"/>
                    </a:lnTo>
                    <a:lnTo>
                      <a:pt x="738" y="486"/>
                    </a:lnTo>
                    <a:lnTo>
                      <a:pt x="738" y="480"/>
                    </a:lnTo>
                    <a:lnTo>
                      <a:pt x="738" y="474"/>
                    </a:lnTo>
                    <a:lnTo>
                      <a:pt x="738" y="468"/>
                    </a:lnTo>
                    <a:lnTo>
                      <a:pt x="738" y="462"/>
                    </a:lnTo>
                    <a:lnTo>
                      <a:pt x="744" y="456"/>
                    </a:lnTo>
                    <a:lnTo>
                      <a:pt x="744" y="450"/>
                    </a:lnTo>
                    <a:lnTo>
                      <a:pt x="744" y="444"/>
                    </a:lnTo>
                    <a:lnTo>
                      <a:pt x="744" y="438"/>
                    </a:lnTo>
                    <a:lnTo>
                      <a:pt x="744" y="432"/>
                    </a:lnTo>
                    <a:lnTo>
                      <a:pt x="744" y="426"/>
                    </a:lnTo>
                    <a:lnTo>
                      <a:pt x="744" y="420"/>
                    </a:lnTo>
                    <a:lnTo>
                      <a:pt x="744" y="414"/>
                    </a:lnTo>
                    <a:lnTo>
                      <a:pt x="744" y="408"/>
                    </a:lnTo>
                    <a:lnTo>
                      <a:pt x="744" y="402"/>
                    </a:lnTo>
                    <a:lnTo>
                      <a:pt x="750" y="396"/>
                    </a:lnTo>
                    <a:lnTo>
                      <a:pt x="750" y="390"/>
                    </a:lnTo>
                    <a:lnTo>
                      <a:pt x="750" y="384"/>
                    </a:lnTo>
                    <a:lnTo>
                      <a:pt x="750" y="378"/>
                    </a:lnTo>
                    <a:lnTo>
                      <a:pt x="750" y="372"/>
                    </a:lnTo>
                    <a:lnTo>
                      <a:pt x="750" y="366"/>
                    </a:lnTo>
                    <a:lnTo>
                      <a:pt x="750" y="360"/>
                    </a:lnTo>
                    <a:lnTo>
                      <a:pt x="750" y="354"/>
                    </a:lnTo>
                    <a:lnTo>
                      <a:pt x="750" y="348"/>
                    </a:lnTo>
                    <a:lnTo>
                      <a:pt x="750" y="342"/>
                    </a:lnTo>
                    <a:lnTo>
                      <a:pt x="756" y="330"/>
                    </a:lnTo>
                    <a:lnTo>
                      <a:pt x="756" y="324"/>
                    </a:lnTo>
                    <a:lnTo>
                      <a:pt x="756" y="318"/>
                    </a:lnTo>
                    <a:lnTo>
                      <a:pt x="756" y="312"/>
                    </a:lnTo>
                    <a:lnTo>
                      <a:pt x="756" y="306"/>
                    </a:lnTo>
                    <a:lnTo>
                      <a:pt x="756" y="300"/>
                    </a:lnTo>
                    <a:lnTo>
                      <a:pt x="756" y="294"/>
                    </a:lnTo>
                    <a:lnTo>
                      <a:pt x="756" y="288"/>
                    </a:lnTo>
                    <a:lnTo>
                      <a:pt x="756" y="282"/>
                    </a:lnTo>
                    <a:lnTo>
                      <a:pt x="756" y="276"/>
                    </a:lnTo>
                    <a:lnTo>
                      <a:pt x="756" y="270"/>
                    </a:lnTo>
                    <a:lnTo>
                      <a:pt x="756" y="264"/>
                    </a:lnTo>
                    <a:lnTo>
                      <a:pt x="762" y="258"/>
                    </a:lnTo>
                    <a:lnTo>
                      <a:pt x="762" y="252"/>
                    </a:lnTo>
                    <a:lnTo>
                      <a:pt x="762" y="246"/>
                    </a:lnTo>
                    <a:lnTo>
                      <a:pt x="762" y="240"/>
                    </a:lnTo>
                    <a:lnTo>
                      <a:pt x="762" y="234"/>
                    </a:lnTo>
                    <a:lnTo>
                      <a:pt x="762" y="228"/>
                    </a:lnTo>
                    <a:lnTo>
                      <a:pt x="762" y="222"/>
                    </a:lnTo>
                    <a:lnTo>
                      <a:pt x="762" y="216"/>
                    </a:lnTo>
                    <a:lnTo>
                      <a:pt x="762" y="210"/>
                    </a:lnTo>
                    <a:lnTo>
                      <a:pt x="762" y="204"/>
                    </a:lnTo>
                    <a:lnTo>
                      <a:pt x="768" y="198"/>
                    </a:lnTo>
                    <a:lnTo>
                      <a:pt x="768" y="192"/>
                    </a:lnTo>
                    <a:lnTo>
                      <a:pt x="768" y="186"/>
                    </a:lnTo>
                    <a:lnTo>
                      <a:pt x="768" y="180"/>
                    </a:lnTo>
                    <a:lnTo>
                      <a:pt x="768" y="174"/>
                    </a:lnTo>
                    <a:lnTo>
                      <a:pt x="768" y="168"/>
                    </a:lnTo>
                    <a:lnTo>
                      <a:pt x="768" y="162"/>
                    </a:lnTo>
                    <a:lnTo>
                      <a:pt x="768" y="156"/>
                    </a:lnTo>
                    <a:lnTo>
                      <a:pt x="768" y="150"/>
                    </a:lnTo>
                    <a:lnTo>
                      <a:pt x="768" y="144"/>
                    </a:lnTo>
                    <a:lnTo>
                      <a:pt x="774" y="144"/>
                    </a:lnTo>
                    <a:lnTo>
                      <a:pt x="774" y="138"/>
                    </a:lnTo>
                    <a:lnTo>
                      <a:pt x="774" y="132"/>
                    </a:lnTo>
                    <a:lnTo>
                      <a:pt x="774" y="126"/>
                    </a:lnTo>
                    <a:lnTo>
                      <a:pt x="774" y="120"/>
                    </a:lnTo>
                    <a:lnTo>
                      <a:pt x="774" y="114"/>
                    </a:lnTo>
                    <a:lnTo>
                      <a:pt x="774" y="108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80" y="90"/>
                    </a:lnTo>
                    <a:lnTo>
                      <a:pt x="780" y="84"/>
                    </a:lnTo>
                    <a:lnTo>
                      <a:pt x="780" y="78"/>
                    </a:lnTo>
                    <a:lnTo>
                      <a:pt x="780" y="72"/>
                    </a:lnTo>
                    <a:lnTo>
                      <a:pt x="780" y="66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6" y="54"/>
                    </a:lnTo>
                    <a:lnTo>
                      <a:pt x="786" y="48"/>
                    </a:lnTo>
                    <a:lnTo>
                      <a:pt x="786" y="42"/>
                    </a:lnTo>
                    <a:lnTo>
                      <a:pt x="786" y="36"/>
                    </a:lnTo>
                    <a:lnTo>
                      <a:pt x="786" y="30"/>
                    </a:lnTo>
                    <a:lnTo>
                      <a:pt x="792" y="24"/>
                    </a:lnTo>
                    <a:lnTo>
                      <a:pt x="792" y="18"/>
                    </a:lnTo>
                    <a:lnTo>
                      <a:pt x="792" y="12"/>
                    </a:lnTo>
                    <a:lnTo>
                      <a:pt x="792" y="6"/>
                    </a:lnTo>
                    <a:lnTo>
                      <a:pt x="798" y="6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0" y="6"/>
                    </a:lnTo>
                    <a:lnTo>
                      <a:pt x="810" y="12"/>
                    </a:lnTo>
                    <a:lnTo>
                      <a:pt x="816" y="12"/>
                    </a:lnTo>
                    <a:lnTo>
                      <a:pt x="816" y="18"/>
                    </a:lnTo>
                    <a:lnTo>
                      <a:pt x="816" y="24"/>
                    </a:lnTo>
                    <a:lnTo>
                      <a:pt x="816" y="30"/>
                    </a:lnTo>
                    <a:lnTo>
                      <a:pt x="816" y="36"/>
                    </a:lnTo>
                    <a:lnTo>
                      <a:pt x="822" y="36"/>
                    </a:lnTo>
                    <a:lnTo>
                      <a:pt x="822" y="42"/>
                    </a:lnTo>
                    <a:lnTo>
                      <a:pt x="822" y="48"/>
                    </a:lnTo>
                    <a:lnTo>
                      <a:pt x="822" y="54"/>
                    </a:lnTo>
                    <a:lnTo>
                      <a:pt x="822" y="60"/>
                    </a:lnTo>
                    <a:lnTo>
                      <a:pt x="822" y="66"/>
                    </a:lnTo>
                    <a:lnTo>
                      <a:pt x="822" y="72"/>
                    </a:lnTo>
                    <a:lnTo>
                      <a:pt x="828" y="72"/>
                    </a:lnTo>
                    <a:lnTo>
                      <a:pt x="828" y="78"/>
                    </a:lnTo>
                    <a:lnTo>
                      <a:pt x="828" y="84"/>
                    </a:lnTo>
                    <a:lnTo>
                      <a:pt x="828" y="90"/>
                    </a:lnTo>
                    <a:lnTo>
                      <a:pt x="828" y="96"/>
                    </a:lnTo>
                    <a:lnTo>
                      <a:pt x="828" y="102"/>
                    </a:lnTo>
                    <a:lnTo>
                      <a:pt x="828" y="108"/>
                    </a:lnTo>
                    <a:lnTo>
                      <a:pt x="828" y="114"/>
                    </a:lnTo>
                    <a:lnTo>
                      <a:pt x="834" y="114"/>
                    </a:lnTo>
                    <a:lnTo>
                      <a:pt x="834" y="120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34" y="138"/>
                    </a:lnTo>
                    <a:lnTo>
                      <a:pt x="834" y="144"/>
                    </a:lnTo>
                    <a:lnTo>
                      <a:pt x="834" y="150"/>
                    </a:lnTo>
                    <a:lnTo>
                      <a:pt x="834" y="156"/>
                    </a:lnTo>
                    <a:lnTo>
                      <a:pt x="834" y="162"/>
                    </a:lnTo>
                    <a:lnTo>
                      <a:pt x="840" y="168"/>
                    </a:lnTo>
                    <a:lnTo>
                      <a:pt x="840" y="174"/>
                    </a:lnTo>
                    <a:lnTo>
                      <a:pt x="840" y="180"/>
                    </a:lnTo>
                    <a:lnTo>
                      <a:pt x="840" y="186"/>
                    </a:lnTo>
                    <a:lnTo>
                      <a:pt x="840" y="192"/>
                    </a:lnTo>
                    <a:lnTo>
                      <a:pt x="840" y="198"/>
                    </a:lnTo>
                    <a:lnTo>
                      <a:pt x="840" y="204"/>
                    </a:lnTo>
                    <a:lnTo>
                      <a:pt x="840" y="210"/>
                    </a:lnTo>
                    <a:lnTo>
                      <a:pt x="840" y="216"/>
                    </a:lnTo>
                    <a:lnTo>
                      <a:pt x="840" y="222"/>
                    </a:lnTo>
                    <a:lnTo>
                      <a:pt x="846" y="228"/>
                    </a:lnTo>
                    <a:lnTo>
                      <a:pt x="846" y="234"/>
                    </a:lnTo>
                    <a:lnTo>
                      <a:pt x="846" y="240"/>
                    </a:lnTo>
                    <a:lnTo>
                      <a:pt x="846" y="246"/>
                    </a:lnTo>
                    <a:lnTo>
                      <a:pt x="846" y="252"/>
                    </a:lnTo>
                    <a:lnTo>
                      <a:pt x="846" y="258"/>
                    </a:lnTo>
                    <a:lnTo>
                      <a:pt x="846" y="264"/>
                    </a:lnTo>
                    <a:lnTo>
                      <a:pt x="846" y="270"/>
                    </a:lnTo>
                    <a:lnTo>
                      <a:pt x="846" y="276"/>
                    </a:lnTo>
                    <a:lnTo>
                      <a:pt x="846" y="282"/>
                    </a:lnTo>
                    <a:lnTo>
                      <a:pt x="846" y="288"/>
                    </a:lnTo>
                    <a:lnTo>
                      <a:pt x="852" y="294"/>
                    </a:lnTo>
                    <a:lnTo>
                      <a:pt x="852" y="300"/>
                    </a:lnTo>
                    <a:lnTo>
                      <a:pt x="852" y="306"/>
                    </a:lnTo>
                    <a:lnTo>
                      <a:pt x="852" y="312"/>
                    </a:lnTo>
                    <a:lnTo>
                      <a:pt x="852" y="318"/>
                    </a:lnTo>
                    <a:lnTo>
                      <a:pt x="852" y="324"/>
                    </a:lnTo>
                    <a:lnTo>
                      <a:pt x="852" y="330"/>
                    </a:lnTo>
                    <a:lnTo>
                      <a:pt x="852" y="336"/>
                    </a:lnTo>
                    <a:lnTo>
                      <a:pt x="852" y="342"/>
                    </a:lnTo>
                    <a:lnTo>
                      <a:pt x="852" y="348"/>
                    </a:lnTo>
                    <a:lnTo>
                      <a:pt x="852" y="354"/>
                    </a:lnTo>
                    <a:lnTo>
                      <a:pt x="852" y="360"/>
                    </a:lnTo>
                    <a:lnTo>
                      <a:pt x="858" y="366"/>
                    </a:lnTo>
                    <a:lnTo>
                      <a:pt x="858" y="372"/>
                    </a:lnTo>
                    <a:lnTo>
                      <a:pt x="858" y="378"/>
                    </a:lnTo>
                    <a:lnTo>
                      <a:pt x="858" y="384"/>
                    </a:lnTo>
                    <a:lnTo>
                      <a:pt x="858" y="390"/>
                    </a:lnTo>
                    <a:lnTo>
                      <a:pt x="858" y="396"/>
                    </a:lnTo>
                    <a:lnTo>
                      <a:pt x="858" y="402"/>
                    </a:lnTo>
                    <a:lnTo>
                      <a:pt x="858" y="408"/>
                    </a:lnTo>
                    <a:lnTo>
                      <a:pt x="858" y="420"/>
                    </a:lnTo>
                    <a:lnTo>
                      <a:pt x="858" y="426"/>
                    </a:lnTo>
                    <a:lnTo>
                      <a:pt x="858" y="432"/>
                    </a:lnTo>
                    <a:lnTo>
                      <a:pt x="858" y="438"/>
                    </a:lnTo>
                    <a:lnTo>
                      <a:pt x="864" y="444"/>
                    </a:lnTo>
                    <a:lnTo>
                      <a:pt x="864" y="450"/>
                    </a:lnTo>
                    <a:lnTo>
                      <a:pt x="864" y="456"/>
                    </a:lnTo>
                    <a:lnTo>
                      <a:pt x="864" y="462"/>
                    </a:lnTo>
                    <a:lnTo>
                      <a:pt x="864" y="468"/>
                    </a:lnTo>
                    <a:lnTo>
                      <a:pt x="864" y="474"/>
                    </a:lnTo>
                    <a:lnTo>
                      <a:pt x="864" y="480"/>
                    </a:lnTo>
                    <a:lnTo>
                      <a:pt x="864" y="486"/>
                    </a:lnTo>
                    <a:lnTo>
                      <a:pt x="864" y="492"/>
                    </a:lnTo>
                    <a:lnTo>
                      <a:pt x="864" y="498"/>
                    </a:lnTo>
                    <a:lnTo>
                      <a:pt x="864" y="504"/>
                    </a:lnTo>
                    <a:lnTo>
                      <a:pt x="864" y="510"/>
                    </a:lnTo>
                    <a:lnTo>
                      <a:pt x="870" y="516"/>
                    </a:lnTo>
                    <a:lnTo>
                      <a:pt x="870" y="522"/>
                    </a:lnTo>
                    <a:lnTo>
                      <a:pt x="870" y="534"/>
                    </a:lnTo>
                    <a:lnTo>
                      <a:pt x="870" y="540"/>
                    </a:lnTo>
                    <a:lnTo>
                      <a:pt x="870" y="546"/>
                    </a:lnTo>
                    <a:lnTo>
                      <a:pt x="870" y="552"/>
                    </a:lnTo>
                    <a:lnTo>
                      <a:pt x="870" y="558"/>
                    </a:lnTo>
                    <a:lnTo>
                      <a:pt x="870" y="564"/>
                    </a:lnTo>
                    <a:lnTo>
                      <a:pt x="870" y="570"/>
                    </a:lnTo>
                    <a:lnTo>
                      <a:pt x="870" y="576"/>
                    </a:lnTo>
                    <a:lnTo>
                      <a:pt x="876" y="582"/>
                    </a:lnTo>
                    <a:lnTo>
                      <a:pt x="876" y="588"/>
                    </a:lnTo>
                    <a:lnTo>
                      <a:pt x="876" y="594"/>
                    </a:lnTo>
                    <a:lnTo>
                      <a:pt x="876" y="600"/>
                    </a:lnTo>
                    <a:lnTo>
                      <a:pt x="876" y="606"/>
                    </a:lnTo>
                    <a:lnTo>
                      <a:pt x="876" y="612"/>
                    </a:lnTo>
                    <a:lnTo>
                      <a:pt x="876" y="618"/>
                    </a:lnTo>
                    <a:lnTo>
                      <a:pt x="876" y="624"/>
                    </a:lnTo>
                    <a:lnTo>
                      <a:pt x="876" y="630"/>
                    </a:lnTo>
                    <a:lnTo>
                      <a:pt x="876" y="636"/>
                    </a:lnTo>
                    <a:lnTo>
                      <a:pt x="876" y="642"/>
                    </a:lnTo>
                    <a:lnTo>
                      <a:pt x="882" y="642"/>
                    </a:lnTo>
                    <a:lnTo>
                      <a:pt x="882" y="648"/>
                    </a:lnTo>
                    <a:lnTo>
                      <a:pt x="882" y="654"/>
                    </a:lnTo>
                    <a:lnTo>
                      <a:pt x="882" y="660"/>
                    </a:lnTo>
                    <a:lnTo>
                      <a:pt x="882" y="666"/>
                    </a:lnTo>
                    <a:lnTo>
                      <a:pt x="882" y="672"/>
                    </a:lnTo>
                    <a:lnTo>
                      <a:pt x="882" y="678"/>
                    </a:lnTo>
                    <a:lnTo>
                      <a:pt x="882" y="684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88" y="702"/>
                    </a:lnTo>
                    <a:lnTo>
                      <a:pt x="888" y="708"/>
                    </a:lnTo>
                    <a:lnTo>
                      <a:pt x="888" y="714"/>
                    </a:lnTo>
                    <a:lnTo>
                      <a:pt x="888" y="720"/>
                    </a:lnTo>
                    <a:lnTo>
                      <a:pt x="888" y="726"/>
                    </a:lnTo>
                    <a:lnTo>
                      <a:pt x="888" y="732"/>
                    </a:lnTo>
                    <a:lnTo>
                      <a:pt x="894" y="738"/>
                    </a:lnTo>
                    <a:lnTo>
                      <a:pt x="894" y="744"/>
                    </a:lnTo>
                    <a:lnTo>
                      <a:pt x="894" y="750"/>
                    </a:lnTo>
                    <a:lnTo>
                      <a:pt x="894" y="756"/>
                    </a:lnTo>
                    <a:lnTo>
                      <a:pt x="894" y="762"/>
                    </a:lnTo>
                    <a:lnTo>
                      <a:pt x="894" y="768"/>
                    </a:lnTo>
                    <a:lnTo>
                      <a:pt x="900" y="774"/>
                    </a:lnTo>
                    <a:lnTo>
                      <a:pt x="900" y="780"/>
                    </a:lnTo>
                    <a:lnTo>
                      <a:pt x="900" y="786"/>
                    </a:lnTo>
                    <a:lnTo>
                      <a:pt x="900" y="792"/>
                    </a:lnTo>
                    <a:lnTo>
                      <a:pt x="900" y="798"/>
                    </a:lnTo>
                    <a:lnTo>
                      <a:pt x="906" y="798"/>
                    </a:lnTo>
                    <a:lnTo>
                      <a:pt x="906" y="804"/>
                    </a:lnTo>
                    <a:lnTo>
                      <a:pt x="906" y="810"/>
                    </a:lnTo>
                    <a:lnTo>
                      <a:pt x="906" y="816"/>
                    </a:lnTo>
                    <a:lnTo>
                      <a:pt x="906" y="822"/>
                    </a:lnTo>
                    <a:lnTo>
                      <a:pt x="912" y="822"/>
                    </a:lnTo>
                    <a:lnTo>
                      <a:pt x="912" y="828"/>
                    </a:lnTo>
                    <a:lnTo>
                      <a:pt x="912" y="834"/>
                    </a:lnTo>
                    <a:lnTo>
                      <a:pt x="912" y="840"/>
                    </a:lnTo>
                    <a:lnTo>
                      <a:pt x="918" y="840"/>
                    </a:lnTo>
                    <a:lnTo>
                      <a:pt x="918" y="846"/>
                    </a:lnTo>
                    <a:lnTo>
                      <a:pt x="918" y="852"/>
                    </a:lnTo>
                    <a:lnTo>
                      <a:pt x="924" y="858"/>
                    </a:lnTo>
                    <a:lnTo>
                      <a:pt x="924" y="864"/>
                    </a:lnTo>
                    <a:lnTo>
                      <a:pt x="930" y="864"/>
                    </a:lnTo>
                    <a:lnTo>
                      <a:pt x="930" y="870"/>
                    </a:lnTo>
                    <a:lnTo>
                      <a:pt x="930" y="876"/>
                    </a:lnTo>
                    <a:lnTo>
                      <a:pt x="936" y="876"/>
                    </a:lnTo>
                    <a:lnTo>
                      <a:pt x="936" y="882"/>
                    </a:lnTo>
                    <a:lnTo>
                      <a:pt x="942" y="882"/>
                    </a:lnTo>
                    <a:lnTo>
                      <a:pt x="942" y="888"/>
                    </a:lnTo>
                    <a:lnTo>
                      <a:pt x="942" y="894"/>
                    </a:lnTo>
                    <a:lnTo>
                      <a:pt x="948" y="894"/>
                    </a:lnTo>
                    <a:lnTo>
                      <a:pt x="948" y="900"/>
                    </a:lnTo>
                    <a:lnTo>
                      <a:pt x="954" y="906"/>
                    </a:lnTo>
                    <a:lnTo>
                      <a:pt x="954" y="912"/>
                    </a:lnTo>
                    <a:lnTo>
                      <a:pt x="960" y="912"/>
                    </a:lnTo>
                    <a:lnTo>
                      <a:pt x="960" y="918"/>
                    </a:lnTo>
                    <a:lnTo>
                      <a:pt x="966" y="924"/>
                    </a:lnTo>
                    <a:lnTo>
                      <a:pt x="966" y="930"/>
                    </a:lnTo>
                    <a:lnTo>
                      <a:pt x="972" y="930"/>
                    </a:lnTo>
                    <a:lnTo>
                      <a:pt x="972" y="936"/>
                    </a:lnTo>
                    <a:lnTo>
                      <a:pt x="978" y="936"/>
                    </a:lnTo>
                    <a:lnTo>
                      <a:pt x="978" y="942"/>
                    </a:lnTo>
                    <a:lnTo>
                      <a:pt x="978" y="948"/>
                    </a:lnTo>
                    <a:lnTo>
                      <a:pt x="984" y="948"/>
                    </a:lnTo>
                    <a:lnTo>
                      <a:pt x="984" y="954"/>
                    </a:lnTo>
                    <a:lnTo>
                      <a:pt x="990" y="954"/>
                    </a:lnTo>
                    <a:lnTo>
                      <a:pt x="990" y="960"/>
                    </a:lnTo>
                    <a:lnTo>
                      <a:pt x="996" y="960"/>
                    </a:lnTo>
                    <a:lnTo>
                      <a:pt x="996" y="966"/>
                    </a:lnTo>
                    <a:lnTo>
                      <a:pt x="996" y="972"/>
                    </a:lnTo>
                    <a:lnTo>
                      <a:pt x="1002" y="972"/>
                    </a:lnTo>
                    <a:lnTo>
                      <a:pt x="1002" y="978"/>
                    </a:lnTo>
                    <a:lnTo>
                      <a:pt x="1008" y="978"/>
                    </a:lnTo>
                    <a:lnTo>
                      <a:pt x="1008" y="984"/>
                    </a:lnTo>
                    <a:lnTo>
                      <a:pt x="1014" y="984"/>
                    </a:lnTo>
                    <a:lnTo>
                      <a:pt x="1014" y="990"/>
                    </a:lnTo>
                    <a:lnTo>
                      <a:pt x="1020" y="996"/>
                    </a:lnTo>
                    <a:lnTo>
                      <a:pt x="1020" y="1002"/>
                    </a:lnTo>
                    <a:lnTo>
                      <a:pt x="1026" y="1002"/>
                    </a:lnTo>
                    <a:lnTo>
                      <a:pt x="1026" y="1008"/>
                    </a:lnTo>
                    <a:lnTo>
                      <a:pt x="1032" y="1008"/>
                    </a:lnTo>
                    <a:lnTo>
                      <a:pt x="1032" y="1014"/>
                    </a:lnTo>
                    <a:lnTo>
                      <a:pt x="1038" y="1014"/>
                    </a:lnTo>
                    <a:lnTo>
                      <a:pt x="1038" y="1020"/>
                    </a:lnTo>
                    <a:lnTo>
                      <a:pt x="1044" y="1020"/>
                    </a:lnTo>
                    <a:lnTo>
                      <a:pt x="1044" y="1026"/>
                    </a:lnTo>
                    <a:lnTo>
                      <a:pt x="1050" y="1026"/>
                    </a:lnTo>
                    <a:lnTo>
                      <a:pt x="1050" y="1032"/>
                    </a:lnTo>
                    <a:lnTo>
                      <a:pt x="1056" y="1032"/>
                    </a:lnTo>
                    <a:lnTo>
                      <a:pt x="1056" y="1038"/>
                    </a:lnTo>
                    <a:lnTo>
                      <a:pt x="1062" y="1038"/>
                    </a:lnTo>
                    <a:lnTo>
                      <a:pt x="1062" y="1044"/>
                    </a:lnTo>
                    <a:lnTo>
                      <a:pt x="1068" y="1044"/>
                    </a:lnTo>
                    <a:lnTo>
                      <a:pt x="1068" y="1050"/>
                    </a:lnTo>
                    <a:lnTo>
                      <a:pt x="1074" y="1050"/>
                    </a:lnTo>
                    <a:lnTo>
                      <a:pt x="1074" y="1056"/>
                    </a:lnTo>
                    <a:lnTo>
                      <a:pt x="1080" y="1056"/>
                    </a:lnTo>
                    <a:lnTo>
                      <a:pt x="1080" y="1062"/>
                    </a:lnTo>
                    <a:lnTo>
                      <a:pt x="1086" y="1062"/>
                    </a:lnTo>
                    <a:lnTo>
                      <a:pt x="1086" y="1068"/>
                    </a:lnTo>
                    <a:lnTo>
                      <a:pt x="1092" y="1068"/>
                    </a:lnTo>
                    <a:lnTo>
                      <a:pt x="1092" y="1074"/>
                    </a:lnTo>
                    <a:lnTo>
                      <a:pt x="1098" y="1074"/>
                    </a:lnTo>
                    <a:lnTo>
                      <a:pt x="1098" y="1080"/>
                    </a:lnTo>
                    <a:lnTo>
                      <a:pt x="1104" y="1080"/>
                    </a:lnTo>
                    <a:lnTo>
                      <a:pt x="1104" y="1086"/>
                    </a:lnTo>
                    <a:lnTo>
                      <a:pt x="1110" y="1086"/>
                    </a:lnTo>
                    <a:lnTo>
                      <a:pt x="1116" y="1086"/>
                    </a:lnTo>
                    <a:lnTo>
                      <a:pt x="1116" y="1092"/>
                    </a:lnTo>
                    <a:lnTo>
                      <a:pt x="1122" y="1092"/>
                    </a:lnTo>
                    <a:lnTo>
                      <a:pt x="1122" y="1098"/>
                    </a:lnTo>
                    <a:lnTo>
                      <a:pt x="1128" y="1098"/>
                    </a:lnTo>
                    <a:lnTo>
                      <a:pt x="1128" y="1104"/>
                    </a:lnTo>
                    <a:lnTo>
                      <a:pt x="1134" y="1104"/>
                    </a:lnTo>
                    <a:lnTo>
                      <a:pt x="1140" y="1104"/>
                    </a:lnTo>
                    <a:lnTo>
                      <a:pt x="1140" y="1110"/>
                    </a:lnTo>
                    <a:lnTo>
                      <a:pt x="1146" y="1110"/>
                    </a:lnTo>
                    <a:lnTo>
                      <a:pt x="1146" y="1116"/>
                    </a:lnTo>
                    <a:lnTo>
                      <a:pt x="1152" y="1116"/>
                    </a:lnTo>
                    <a:lnTo>
                      <a:pt x="1158" y="1116"/>
                    </a:lnTo>
                    <a:lnTo>
                      <a:pt x="1158" y="1122"/>
                    </a:lnTo>
                    <a:lnTo>
                      <a:pt x="1164" y="1122"/>
                    </a:lnTo>
                    <a:lnTo>
                      <a:pt x="1170" y="1122"/>
                    </a:lnTo>
                    <a:lnTo>
                      <a:pt x="1170" y="1128"/>
                    </a:lnTo>
                    <a:lnTo>
                      <a:pt x="1176" y="1128"/>
                    </a:lnTo>
                    <a:lnTo>
                      <a:pt x="1182" y="1128"/>
                    </a:lnTo>
                    <a:lnTo>
                      <a:pt x="1182" y="1134"/>
                    </a:lnTo>
                    <a:lnTo>
                      <a:pt x="1188" y="1134"/>
                    </a:lnTo>
                    <a:lnTo>
                      <a:pt x="1194" y="1134"/>
                    </a:lnTo>
                    <a:lnTo>
                      <a:pt x="1194" y="1140"/>
                    </a:lnTo>
                    <a:lnTo>
                      <a:pt x="1200" y="1140"/>
                    </a:lnTo>
                    <a:lnTo>
                      <a:pt x="1206" y="1140"/>
                    </a:lnTo>
                    <a:lnTo>
                      <a:pt x="1212" y="1140"/>
                    </a:lnTo>
                    <a:lnTo>
                      <a:pt x="1212" y="1146"/>
                    </a:lnTo>
                    <a:lnTo>
                      <a:pt x="1218" y="1146"/>
                    </a:lnTo>
                    <a:lnTo>
                      <a:pt x="1224" y="1146"/>
                    </a:lnTo>
                    <a:lnTo>
                      <a:pt x="1230" y="1146"/>
                    </a:lnTo>
                    <a:lnTo>
                      <a:pt x="1236" y="1152"/>
                    </a:lnTo>
                    <a:lnTo>
                      <a:pt x="1242" y="1152"/>
                    </a:lnTo>
                    <a:lnTo>
                      <a:pt x="1248" y="1152"/>
                    </a:lnTo>
                    <a:lnTo>
                      <a:pt x="1254" y="1152"/>
                    </a:lnTo>
                    <a:lnTo>
                      <a:pt x="1260" y="1152"/>
                    </a:lnTo>
                    <a:lnTo>
                      <a:pt x="1266" y="1152"/>
                    </a:lnTo>
                    <a:lnTo>
                      <a:pt x="1272" y="1152"/>
                    </a:lnTo>
                    <a:lnTo>
                      <a:pt x="1278" y="1152"/>
                    </a:lnTo>
                    <a:lnTo>
                      <a:pt x="1284" y="1152"/>
                    </a:lnTo>
                    <a:lnTo>
                      <a:pt x="1290" y="1152"/>
                    </a:lnTo>
                    <a:lnTo>
                      <a:pt x="1296" y="1152"/>
                    </a:lnTo>
                    <a:lnTo>
                      <a:pt x="1302" y="1152"/>
                    </a:lnTo>
                    <a:lnTo>
                      <a:pt x="1308" y="1152"/>
                    </a:lnTo>
                    <a:lnTo>
                      <a:pt x="1314" y="1152"/>
                    </a:lnTo>
                    <a:lnTo>
                      <a:pt x="1320" y="1152"/>
                    </a:lnTo>
                    <a:lnTo>
                      <a:pt x="1326" y="1152"/>
                    </a:lnTo>
                    <a:lnTo>
                      <a:pt x="1332" y="1152"/>
                    </a:lnTo>
                    <a:lnTo>
                      <a:pt x="1338" y="1146"/>
                    </a:lnTo>
                    <a:lnTo>
                      <a:pt x="1344" y="1146"/>
                    </a:lnTo>
                    <a:lnTo>
                      <a:pt x="1350" y="1146"/>
                    </a:lnTo>
                    <a:lnTo>
                      <a:pt x="1356" y="1146"/>
                    </a:lnTo>
                    <a:lnTo>
                      <a:pt x="1356" y="1140"/>
                    </a:lnTo>
                    <a:lnTo>
                      <a:pt x="1362" y="1140"/>
                    </a:lnTo>
                    <a:lnTo>
                      <a:pt x="1368" y="1140"/>
                    </a:lnTo>
                    <a:lnTo>
                      <a:pt x="1374" y="1140"/>
                    </a:lnTo>
                    <a:lnTo>
                      <a:pt x="1374" y="1134"/>
                    </a:lnTo>
                    <a:lnTo>
                      <a:pt x="1380" y="1134"/>
                    </a:lnTo>
                    <a:lnTo>
                      <a:pt x="1386" y="1134"/>
                    </a:lnTo>
                    <a:lnTo>
                      <a:pt x="1386" y="1128"/>
                    </a:lnTo>
                    <a:lnTo>
                      <a:pt x="1392" y="1128"/>
                    </a:lnTo>
                    <a:lnTo>
                      <a:pt x="1398" y="1128"/>
                    </a:lnTo>
                    <a:lnTo>
                      <a:pt x="1398" y="1122"/>
                    </a:lnTo>
                    <a:lnTo>
                      <a:pt x="1404" y="1122"/>
                    </a:lnTo>
                    <a:lnTo>
                      <a:pt x="1410" y="1122"/>
                    </a:lnTo>
                    <a:lnTo>
                      <a:pt x="1410" y="1116"/>
                    </a:lnTo>
                    <a:lnTo>
                      <a:pt x="1416" y="1116"/>
                    </a:lnTo>
                    <a:lnTo>
                      <a:pt x="1422" y="1116"/>
                    </a:lnTo>
                    <a:lnTo>
                      <a:pt x="1422" y="1110"/>
                    </a:lnTo>
                    <a:lnTo>
                      <a:pt x="1428" y="1110"/>
                    </a:lnTo>
                    <a:lnTo>
                      <a:pt x="1428" y="1104"/>
                    </a:lnTo>
                    <a:lnTo>
                      <a:pt x="1434" y="1104"/>
                    </a:lnTo>
                    <a:lnTo>
                      <a:pt x="1440" y="1104"/>
                    </a:lnTo>
                    <a:lnTo>
                      <a:pt x="1440" y="1098"/>
                    </a:lnTo>
                    <a:lnTo>
                      <a:pt x="1446" y="1098"/>
                    </a:lnTo>
                    <a:lnTo>
                      <a:pt x="1446" y="1092"/>
                    </a:lnTo>
                    <a:lnTo>
                      <a:pt x="1452" y="1092"/>
                    </a:lnTo>
                    <a:lnTo>
                      <a:pt x="1452" y="1086"/>
                    </a:lnTo>
                    <a:lnTo>
                      <a:pt x="1458" y="1086"/>
                    </a:lnTo>
                    <a:lnTo>
                      <a:pt x="1464" y="1086"/>
                    </a:lnTo>
                    <a:lnTo>
                      <a:pt x="1464" y="1080"/>
                    </a:lnTo>
                    <a:lnTo>
                      <a:pt x="1470" y="1080"/>
                    </a:lnTo>
                    <a:lnTo>
                      <a:pt x="1470" y="1074"/>
                    </a:lnTo>
                    <a:lnTo>
                      <a:pt x="1476" y="1074"/>
                    </a:lnTo>
                    <a:lnTo>
                      <a:pt x="1476" y="1068"/>
                    </a:lnTo>
                    <a:lnTo>
                      <a:pt x="1482" y="1068"/>
                    </a:lnTo>
                    <a:lnTo>
                      <a:pt x="1482" y="1062"/>
                    </a:lnTo>
                    <a:lnTo>
                      <a:pt x="1488" y="1062"/>
                    </a:lnTo>
                    <a:lnTo>
                      <a:pt x="1488" y="1056"/>
                    </a:lnTo>
                    <a:lnTo>
                      <a:pt x="1494" y="1056"/>
                    </a:lnTo>
                    <a:lnTo>
                      <a:pt x="1494" y="1050"/>
                    </a:lnTo>
                    <a:lnTo>
                      <a:pt x="1500" y="1050"/>
                    </a:lnTo>
                    <a:lnTo>
                      <a:pt x="1500" y="1044"/>
                    </a:lnTo>
                    <a:lnTo>
                      <a:pt x="1506" y="1044"/>
                    </a:lnTo>
                    <a:lnTo>
                      <a:pt x="1506" y="1038"/>
                    </a:lnTo>
                    <a:lnTo>
                      <a:pt x="1512" y="1038"/>
                    </a:lnTo>
                    <a:lnTo>
                      <a:pt x="1512" y="1032"/>
                    </a:lnTo>
                    <a:lnTo>
                      <a:pt x="1518" y="1032"/>
                    </a:lnTo>
                    <a:lnTo>
                      <a:pt x="1518" y="1026"/>
                    </a:lnTo>
                    <a:lnTo>
                      <a:pt x="1524" y="1026"/>
                    </a:lnTo>
                    <a:lnTo>
                      <a:pt x="1524" y="1020"/>
                    </a:lnTo>
                    <a:lnTo>
                      <a:pt x="1530" y="1020"/>
                    </a:lnTo>
                    <a:lnTo>
                      <a:pt x="1530" y="1014"/>
                    </a:lnTo>
                    <a:lnTo>
                      <a:pt x="1536" y="1014"/>
                    </a:lnTo>
                    <a:lnTo>
                      <a:pt x="1536" y="1008"/>
                    </a:lnTo>
                    <a:lnTo>
                      <a:pt x="1542" y="1008"/>
                    </a:lnTo>
                    <a:lnTo>
                      <a:pt x="1542" y="1002"/>
                    </a:lnTo>
                    <a:lnTo>
                      <a:pt x="1548" y="1002"/>
                    </a:lnTo>
                    <a:lnTo>
                      <a:pt x="1548" y="996"/>
                    </a:lnTo>
                    <a:lnTo>
                      <a:pt x="1554" y="990"/>
                    </a:lnTo>
                    <a:lnTo>
                      <a:pt x="1554" y="984"/>
                    </a:lnTo>
                    <a:lnTo>
                      <a:pt x="1560" y="984"/>
                    </a:lnTo>
                    <a:lnTo>
                      <a:pt x="1560" y="978"/>
                    </a:lnTo>
                    <a:lnTo>
                      <a:pt x="1566" y="978"/>
                    </a:lnTo>
                    <a:lnTo>
                      <a:pt x="1566" y="972"/>
                    </a:lnTo>
                    <a:lnTo>
                      <a:pt x="1572" y="972"/>
                    </a:lnTo>
                    <a:lnTo>
                      <a:pt x="1572" y="966"/>
                    </a:lnTo>
                    <a:lnTo>
                      <a:pt x="1572" y="960"/>
                    </a:lnTo>
                    <a:lnTo>
                      <a:pt x="1578" y="960"/>
                    </a:lnTo>
                    <a:lnTo>
                      <a:pt x="1578" y="954"/>
                    </a:lnTo>
                    <a:lnTo>
                      <a:pt x="1584" y="954"/>
                    </a:lnTo>
                    <a:lnTo>
                      <a:pt x="1584" y="948"/>
                    </a:lnTo>
                    <a:lnTo>
                      <a:pt x="1590" y="948"/>
                    </a:lnTo>
                    <a:lnTo>
                      <a:pt x="1590" y="942"/>
                    </a:lnTo>
                    <a:lnTo>
                      <a:pt x="1590" y="936"/>
                    </a:lnTo>
                    <a:lnTo>
                      <a:pt x="1596" y="936"/>
                    </a:lnTo>
                    <a:lnTo>
                      <a:pt x="1596" y="930"/>
                    </a:lnTo>
                    <a:lnTo>
                      <a:pt x="1602" y="930"/>
                    </a:lnTo>
                    <a:lnTo>
                      <a:pt x="1602" y="924"/>
                    </a:lnTo>
                    <a:lnTo>
                      <a:pt x="1608" y="918"/>
                    </a:lnTo>
                    <a:lnTo>
                      <a:pt x="1608" y="912"/>
                    </a:lnTo>
                    <a:lnTo>
                      <a:pt x="1614" y="912"/>
                    </a:lnTo>
                    <a:lnTo>
                      <a:pt x="1614" y="906"/>
                    </a:lnTo>
                    <a:lnTo>
                      <a:pt x="1620" y="900"/>
                    </a:lnTo>
                    <a:lnTo>
                      <a:pt x="1620" y="894"/>
                    </a:lnTo>
                    <a:lnTo>
                      <a:pt x="1626" y="894"/>
                    </a:lnTo>
                    <a:lnTo>
                      <a:pt x="1626" y="888"/>
                    </a:lnTo>
                    <a:lnTo>
                      <a:pt x="1626" y="882"/>
                    </a:lnTo>
                    <a:lnTo>
                      <a:pt x="1632" y="882"/>
                    </a:lnTo>
                    <a:lnTo>
                      <a:pt x="1632" y="876"/>
                    </a:lnTo>
                    <a:lnTo>
                      <a:pt x="1638" y="876"/>
                    </a:lnTo>
                    <a:lnTo>
                      <a:pt x="1638" y="870"/>
                    </a:lnTo>
                    <a:lnTo>
                      <a:pt x="1638" y="864"/>
                    </a:lnTo>
                    <a:lnTo>
                      <a:pt x="1644" y="864"/>
                    </a:lnTo>
                    <a:lnTo>
                      <a:pt x="1644" y="858"/>
                    </a:lnTo>
                    <a:lnTo>
                      <a:pt x="1650" y="852"/>
                    </a:lnTo>
                    <a:lnTo>
                      <a:pt x="1650" y="846"/>
                    </a:lnTo>
                    <a:lnTo>
                      <a:pt x="1650" y="840"/>
                    </a:lnTo>
                    <a:lnTo>
                      <a:pt x="1656" y="840"/>
                    </a:lnTo>
                    <a:lnTo>
                      <a:pt x="1656" y="834"/>
                    </a:lnTo>
                    <a:lnTo>
                      <a:pt x="1656" y="828"/>
                    </a:lnTo>
                    <a:lnTo>
                      <a:pt x="1656" y="822"/>
                    </a:lnTo>
                    <a:lnTo>
                      <a:pt x="1662" y="822"/>
                    </a:lnTo>
                    <a:lnTo>
                      <a:pt x="1662" y="816"/>
                    </a:lnTo>
                    <a:lnTo>
                      <a:pt x="1662" y="810"/>
                    </a:lnTo>
                    <a:lnTo>
                      <a:pt x="1662" y="804"/>
                    </a:lnTo>
                    <a:lnTo>
                      <a:pt x="1662" y="798"/>
                    </a:lnTo>
                    <a:lnTo>
                      <a:pt x="1668" y="798"/>
                    </a:lnTo>
                    <a:lnTo>
                      <a:pt x="1668" y="792"/>
                    </a:lnTo>
                    <a:lnTo>
                      <a:pt x="1668" y="786"/>
                    </a:lnTo>
                    <a:lnTo>
                      <a:pt x="1668" y="780"/>
                    </a:lnTo>
                    <a:lnTo>
                      <a:pt x="1668" y="774"/>
                    </a:lnTo>
                    <a:lnTo>
                      <a:pt x="1674" y="768"/>
                    </a:lnTo>
                    <a:lnTo>
                      <a:pt x="1674" y="762"/>
                    </a:lnTo>
                    <a:lnTo>
                      <a:pt x="1674" y="756"/>
                    </a:lnTo>
                    <a:lnTo>
                      <a:pt x="1674" y="750"/>
                    </a:lnTo>
                    <a:lnTo>
                      <a:pt x="1674" y="744"/>
                    </a:lnTo>
                    <a:lnTo>
                      <a:pt x="1674" y="738"/>
                    </a:lnTo>
                    <a:lnTo>
                      <a:pt x="1680" y="732"/>
                    </a:lnTo>
                    <a:lnTo>
                      <a:pt x="1680" y="726"/>
                    </a:lnTo>
                    <a:lnTo>
                      <a:pt x="1680" y="720"/>
                    </a:lnTo>
                    <a:lnTo>
                      <a:pt x="1680" y="714"/>
                    </a:lnTo>
                    <a:lnTo>
                      <a:pt x="1680" y="708"/>
                    </a:lnTo>
                    <a:lnTo>
                      <a:pt x="1680" y="702"/>
                    </a:lnTo>
                    <a:lnTo>
                      <a:pt x="1680" y="696"/>
                    </a:lnTo>
                    <a:lnTo>
                      <a:pt x="1686" y="690"/>
                    </a:lnTo>
                    <a:lnTo>
                      <a:pt x="1686" y="684"/>
                    </a:lnTo>
                    <a:lnTo>
                      <a:pt x="1686" y="678"/>
                    </a:lnTo>
                    <a:lnTo>
                      <a:pt x="1686" y="672"/>
                    </a:lnTo>
                    <a:lnTo>
                      <a:pt x="1686" y="666"/>
                    </a:lnTo>
                    <a:lnTo>
                      <a:pt x="1686" y="660"/>
                    </a:lnTo>
                    <a:lnTo>
                      <a:pt x="1686" y="654"/>
                    </a:lnTo>
                    <a:lnTo>
                      <a:pt x="1686" y="648"/>
                    </a:lnTo>
                    <a:lnTo>
                      <a:pt x="1686" y="642"/>
                    </a:lnTo>
                    <a:lnTo>
                      <a:pt x="1692" y="642"/>
                    </a:lnTo>
                    <a:lnTo>
                      <a:pt x="1692" y="636"/>
                    </a:lnTo>
                    <a:lnTo>
                      <a:pt x="1692" y="630"/>
                    </a:lnTo>
                    <a:lnTo>
                      <a:pt x="1692" y="624"/>
                    </a:lnTo>
                    <a:lnTo>
                      <a:pt x="1692" y="618"/>
                    </a:lnTo>
                    <a:lnTo>
                      <a:pt x="1692" y="612"/>
                    </a:lnTo>
                    <a:lnTo>
                      <a:pt x="1692" y="606"/>
                    </a:lnTo>
                    <a:lnTo>
                      <a:pt x="1692" y="600"/>
                    </a:lnTo>
                    <a:lnTo>
                      <a:pt x="1692" y="594"/>
                    </a:lnTo>
                    <a:lnTo>
                      <a:pt x="1692" y="588"/>
                    </a:lnTo>
                    <a:lnTo>
                      <a:pt x="1692" y="582"/>
                    </a:lnTo>
                    <a:lnTo>
                      <a:pt x="1698" y="576"/>
                    </a:lnTo>
                    <a:lnTo>
                      <a:pt x="1698" y="570"/>
                    </a:lnTo>
                    <a:lnTo>
                      <a:pt x="1698" y="564"/>
                    </a:lnTo>
                    <a:lnTo>
                      <a:pt x="1698" y="558"/>
                    </a:lnTo>
                    <a:lnTo>
                      <a:pt x="1698" y="552"/>
                    </a:lnTo>
                    <a:lnTo>
                      <a:pt x="1698" y="546"/>
                    </a:lnTo>
                    <a:lnTo>
                      <a:pt x="1698" y="540"/>
                    </a:lnTo>
                    <a:lnTo>
                      <a:pt x="1698" y="534"/>
                    </a:lnTo>
                    <a:lnTo>
                      <a:pt x="1698" y="528"/>
                    </a:lnTo>
                    <a:lnTo>
                      <a:pt x="1698" y="516"/>
                    </a:lnTo>
                    <a:lnTo>
                      <a:pt x="1704" y="510"/>
                    </a:lnTo>
                    <a:lnTo>
                      <a:pt x="1704" y="504"/>
                    </a:lnTo>
                    <a:lnTo>
                      <a:pt x="1704" y="498"/>
                    </a:lnTo>
                    <a:lnTo>
                      <a:pt x="1704" y="492"/>
                    </a:lnTo>
                    <a:lnTo>
                      <a:pt x="1704" y="486"/>
                    </a:lnTo>
                    <a:lnTo>
                      <a:pt x="1704" y="480"/>
                    </a:lnTo>
                    <a:lnTo>
                      <a:pt x="1704" y="474"/>
                    </a:lnTo>
                    <a:lnTo>
                      <a:pt x="1704" y="468"/>
                    </a:lnTo>
                    <a:lnTo>
                      <a:pt x="1704" y="462"/>
                    </a:lnTo>
                    <a:lnTo>
                      <a:pt x="1704" y="456"/>
                    </a:lnTo>
                    <a:lnTo>
                      <a:pt x="1704" y="450"/>
                    </a:lnTo>
                    <a:lnTo>
                      <a:pt x="1704" y="444"/>
                    </a:lnTo>
                    <a:lnTo>
                      <a:pt x="1710" y="438"/>
                    </a:lnTo>
                    <a:lnTo>
                      <a:pt x="1710" y="432"/>
                    </a:lnTo>
                    <a:lnTo>
                      <a:pt x="1710" y="426"/>
                    </a:lnTo>
                    <a:lnTo>
                      <a:pt x="1710" y="420"/>
                    </a:lnTo>
                    <a:lnTo>
                      <a:pt x="1710" y="408"/>
                    </a:lnTo>
                    <a:lnTo>
                      <a:pt x="1710" y="402"/>
                    </a:lnTo>
                    <a:lnTo>
                      <a:pt x="1710" y="396"/>
                    </a:lnTo>
                    <a:lnTo>
                      <a:pt x="1710" y="390"/>
                    </a:lnTo>
                    <a:lnTo>
                      <a:pt x="1710" y="384"/>
                    </a:lnTo>
                    <a:lnTo>
                      <a:pt x="1710" y="378"/>
                    </a:lnTo>
                    <a:lnTo>
                      <a:pt x="1710" y="372"/>
                    </a:lnTo>
                    <a:lnTo>
                      <a:pt x="1710" y="366"/>
                    </a:lnTo>
                    <a:lnTo>
                      <a:pt x="1716" y="360"/>
                    </a:lnTo>
                    <a:lnTo>
                      <a:pt x="1716" y="354"/>
                    </a:lnTo>
                    <a:lnTo>
                      <a:pt x="1716" y="348"/>
                    </a:lnTo>
                    <a:lnTo>
                      <a:pt x="1716" y="342"/>
                    </a:lnTo>
                    <a:lnTo>
                      <a:pt x="1716" y="336"/>
                    </a:lnTo>
                    <a:lnTo>
                      <a:pt x="1716" y="330"/>
                    </a:lnTo>
                    <a:lnTo>
                      <a:pt x="1716" y="324"/>
                    </a:lnTo>
                    <a:lnTo>
                      <a:pt x="1716" y="318"/>
                    </a:lnTo>
                    <a:lnTo>
                      <a:pt x="1716" y="312"/>
                    </a:lnTo>
                    <a:lnTo>
                      <a:pt x="1716" y="306"/>
                    </a:lnTo>
                    <a:lnTo>
                      <a:pt x="1716" y="300"/>
                    </a:lnTo>
                    <a:lnTo>
                      <a:pt x="1716" y="294"/>
                    </a:lnTo>
                    <a:lnTo>
                      <a:pt x="1722" y="288"/>
                    </a:lnTo>
                    <a:lnTo>
                      <a:pt x="1722" y="282"/>
                    </a:lnTo>
                    <a:lnTo>
                      <a:pt x="1722" y="276"/>
                    </a:lnTo>
                    <a:lnTo>
                      <a:pt x="1722" y="270"/>
                    </a:lnTo>
                    <a:lnTo>
                      <a:pt x="1722" y="264"/>
                    </a:lnTo>
                    <a:lnTo>
                      <a:pt x="1722" y="258"/>
                    </a:lnTo>
                    <a:lnTo>
                      <a:pt x="1722" y="252"/>
                    </a:lnTo>
                    <a:lnTo>
                      <a:pt x="1722" y="246"/>
                    </a:lnTo>
                    <a:lnTo>
                      <a:pt x="1722" y="240"/>
                    </a:lnTo>
                    <a:lnTo>
                      <a:pt x="1722" y="234"/>
                    </a:lnTo>
                    <a:lnTo>
                      <a:pt x="1722" y="228"/>
                    </a:lnTo>
                    <a:lnTo>
                      <a:pt x="1728" y="222"/>
                    </a:lnTo>
                    <a:lnTo>
                      <a:pt x="1728" y="216"/>
                    </a:lnTo>
                    <a:lnTo>
                      <a:pt x="1728" y="210"/>
                    </a:lnTo>
                    <a:lnTo>
                      <a:pt x="1728" y="204"/>
                    </a:lnTo>
                    <a:lnTo>
                      <a:pt x="1728" y="198"/>
                    </a:lnTo>
                    <a:lnTo>
                      <a:pt x="1728" y="192"/>
                    </a:lnTo>
                    <a:lnTo>
                      <a:pt x="1728" y="186"/>
                    </a:lnTo>
                    <a:lnTo>
                      <a:pt x="1728" y="180"/>
                    </a:lnTo>
                    <a:lnTo>
                      <a:pt x="1728" y="174"/>
                    </a:lnTo>
                    <a:lnTo>
                      <a:pt x="1728" y="168"/>
                    </a:lnTo>
                    <a:lnTo>
                      <a:pt x="1734" y="162"/>
                    </a:lnTo>
                    <a:lnTo>
                      <a:pt x="1734" y="156"/>
                    </a:lnTo>
                    <a:lnTo>
                      <a:pt x="1734" y="150"/>
                    </a:lnTo>
                    <a:lnTo>
                      <a:pt x="1734" y="144"/>
                    </a:lnTo>
                    <a:lnTo>
                      <a:pt x="1734" y="138"/>
                    </a:lnTo>
                    <a:lnTo>
                      <a:pt x="1734" y="132"/>
                    </a:lnTo>
                    <a:lnTo>
                      <a:pt x="1734" y="126"/>
                    </a:lnTo>
                    <a:lnTo>
                      <a:pt x="1734" y="120"/>
                    </a:lnTo>
                    <a:lnTo>
                      <a:pt x="1734" y="114"/>
                    </a:lnTo>
                    <a:lnTo>
                      <a:pt x="1740" y="114"/>
                    </a:lnTo>
                    <a:lnTo>
                      <a:pt x="1740" y="108"/>
                    </a:lnTo>
                    <a:lnTo>
                      <a:pt x="1740" y="102"/>
                    </a:lnTo>
                    <a:lnTo>
                      <a:pt x="1740" y="96"/>
                    </a:lnTo>
                    <a:lnTo>
                      <a:pt x="1740" y="90"/>
                    </a:lnTo>
                    <a:lnTo>
                      <a:pt x="1740" y="84"/>
                    </a:lnTo>
                    <a:lnTo>
                      <a:pt x="1740" y="78"/>
                    </a:lnTo>
                    <a:lnTo>
                      <a:pt x="1740" y="72"/>
                    </a:lnTo>
                    <a:lnTo>
                      <a:pt x="1746" y="72"/>
                    </a:lnTo>
                    <a:lnTo>
                      <a:pt x="1746" y="66"/>
                    </a:lnTo>
                    <a:lnTo>
                      <a:pt x="1746" y="60"/>
                    </a:lnTo>
                    <a:lnTo>
                      <a:pt x="1746" y="54"/>
                    </a:lnTo>
                    <a:lnTo>
                      <a:pt x="1746" y="48"/>
                    </a:lnTo>
                    <a:lnTo>
                      <a:pt x="1746" y="42"/>
                    </a:lnTo>
                    <a:lnTo>
                      <a:pt x="1746" y="36"/>
                    </a:lnTo>
                    <a:lnTo>
                      <a:pt x="1752" y="36"/>
                    </a:lnTo>
                    <a:lnTo>
                      <a:pt x="1752" y="30"/>
                    </a:lnTo>
                    <a:lnTo>
                      <a:pt x="1752" y="24"/>
                    </a:lnTo>
                    <a:lnTo>
                      <a:pt x="1752" y="18"/>
                    </a:lnTo>
                    <a:lnTo>
                      <a:pt x="1752" y="12"/>
                    </a:lnTo>
                    <a:lnTo>
                      <a:pt x="1758" y="12"/>
                    </a:lnTo>
                    <a:lnTo>
                      <a:pt x="1758" y="6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0" y="6"/>
                    </a:lnTo>
                    <a:lnTo>
                      <a:pt x="1776" y="6"/>
                    </a:lnTo>
                    <a:lnTo>
                      <a:pt x="1776" y="12"/>
                    </a:lnTo>
                    <a:lnTo>
                      <a:pt x="1776" y="18"/>
                    </a:lnTo>
                    <a:lnTo>
                      <a:pt x="1776" y="24"/>
                    </a:lnTo>
                    <a:lnTo>
                      <a:pt x="1782" y="30"/>
                    </a:lnTo>
                    <a:lnTo>
                      <a:pt x="1782" y="36"/>
                    </a:lnTo>
                    <a:lnTo>
                      <a:pt x="1782" y="42"/>
                    </a:lnTo>
                    <a:lnTo>
                      <a:pt x="1782" y="48"/>
                    </a:lnTo>
                    <a:lnTo>
                      <a:pt x="1782" y="54"/>
                    </a:lnTo>
                    <a:lnTo>
                      <a:pt x="1788" y="54"/>
                    </a:lnTo>
                    <a:lnTo>
                      <a:pt x="1788" y="60"/>
                    </a:lnTo>
                    <a:lnTo>
                      <a:pt x="1788" y="66"/>
                    </a:lnTo>
                    <a:lnTo>
                      <a:pt x="1788" y="72"/>
                    </a:lnTo>
                    <a:lnTo>
                      <a:pt x="1788" y="78"/>
                    </a:lnTo>
                    <a:lnTo>
                      <a:pt x="1788" y="84"/>
                    </a:lnTo>
                    <a:lnTo>
                      <a:pt x="1788" y="90"/>
                    </a:lnTo>
                    <a:lnTo>
                      <a:pt x="1794" y="96"/>
                    </a:lnTo>
                    <a:lnTo>
                      <a:pt x="1794" y="102"/>
                    </a:lnTo>
                    <a:lnTo>
                      <a:pt x="1794" y="108"/>
                    </a:lnTo>
                    <a:lnTo>
                      <a:pt x="1794" y="114"/>
                    </a:lnTo>
                    <a:lnTo>
                      <a:pt x="1794" y="120"/>
                    </a:lnTo>
                    <a:lnTo>
                      <a:pt x="1794" y="126"/>
                    </a:lnTo>
                    <a:lnTo>
                      <a:pt x="1794" y="132"/>
                    </a:lnTo>
                    <a:lnTo>
                      <a:pt x="1794" y="138"/>
                    </a:lnTo>
                    <a:lnTo>
                      <a:pt x="1794" y="144"/>
                    </a:lnTo>
                    <a:lnTo>
                      <a:pt x="1800" y="144"/>
                    </a:lnTo>
                    <a:lnTo>
                      <a:pt x="1800" y="150"/>
                    </a:lnTo>
                    <a:lnTo>
                      <a:pt x="1800" y="156"/>
                    </a:lnTo>
                    <a:lnTo>
                      <a:pt x="1800" y="162"/>
                    </a:lnTo>
                    <a:lnTo>
                      <a:pt x="1800" y="168"/>
                    </a:lnTo>
                    <a:lnTo>
                      <a:pt x="1800" y="174"/>
                    </a:lnTo>
                    <a:lnTo>
                      <a:pt x="1800" y="180"/>
                    </a:lnTo>
                    <a:lnTo>
                      <a:pt x="1800" y="186"/>
                    </a:lnTo>
                    <a:lnTo>
                      <a:pt x="1800" y="192"/>
                    </a:lnTo>
                    <a:lnTo>
                      <a:pt x="1800" y="198"/>
                    </a:lnTo>
                    <a:lnTo>
                      <a:pt x="1806" y="204"/>
                    </a:lnTo>
                    <a:lnTo>
                      <a:pt x="1806" y="210"/>
                    </a:lnTo>
                    <a:lnTo>
                      <a:pt x="1806" y="216"/>
                    </a:lnTo>
                    <a:lnTo>
                      <a:pt x="1806" y="222"/>
                    </a:lnTo>
                    <a:lnTo>
                      <a:pt x="1806" y="228"/>
                    </a:lnTo>
                    <a:lnTo>
                      <a:pt x="1806" y="234"/>
                    </a:lnTo>
                    <a:lnTo>
                      <a:pt x="1806" y="240"/>
                    </a:lnTo>
                    <a:lnTo>
                      <a:pt x="1806" y="246"/>
                    </a:lnTo>
                    <a:lnTo>
                      <a:pt x="1806" y="252"/>
                    </a:lnTo>
                    <a:lnTo>
                      <a:pt x="1806" y="258"/>
                    </a:lnTo>
                    <a:lnTo>
                      <a:pt x="1812" y="264"/>
                    </a:lnTo>
                    <a:lnTo>
                      <a:pt x="1812" y="270"/>
                    </a:lnTo>
                    <a:lnTo>
                      <a:pt x="1812" y="276"/>
                    </a:lnTo>
                    <a:lnTo>
                      <a:pt x="1812" y="282"/>
                    </a:lnTo>
                    <a:lnTo>
                      <a:pt x="1812" y="288"/>
                    </a:lnTo>
                    <a:lnTo>
                      <a:pt x="1812" y="294"/>
                    </a:lnTo>
                    <a:lnTo>
                      <a:pt x="1812" y="300"/>
                    </a:lnTo>
                    <a:lnTo>
                      <a:pt x="1812" y="306"/>
                    </a:lnTo>
                    <a:lnTo>
                      <a:pt x="1812" y="312"/>
                    </a:lnTo>
                    <a:lnTo>
                      <a:pt x="1812" y="318"/>
                    </a:lnTo>
                    <a:lnTo>
                      <a:pt x="1812" y="324"/>
                    </a:lnTo>
                    <a:lnTo>
                      <a:pt x="1812" y="330"/>
                    </a:lnTo>
                    <a:lnTo>
                      <a:pt x="1818" y="336"/>
                    </a:lnTo>
                    <a:lnTo>
                      <a:pt x="1818" y="342"/>
                    </a:lnTo>
                    <a:lnTo>
                      <a:pt x="1818" y="348"/>
                    </a:lnTo>
                    <a:lnTo>
                      <a:pt x="1818" y="354"/>
                    </a:lnTo>
                    <a:lnTo>
                      <a:pt x="1818" y="360"/>
                    </a:lnTo>
                    <a:lnTo>
                      <a:pt x="1818" y="366"/>
                    </a:lnTo>
                    <a:lnTo>
                      <a:pt x="1818" y="372"/>
                    </a:lnTo>
                    <a:lnTo>
                      <a:pt x="1818" y="378"/>
                    </a:lnTo>
                    <a:lnTo>
                      <a:pt x="1818" y="384"/>
                    </a:lnTo>
                    <a:lnTo>
                      <a:pt x="1818" y="390"/>
                    </a:lnTo>
                    <a:lnTo>
                      <a:pt x="1818" y="396"/>
                    </a:lnTo>
                    <a:lnTo>
                      <a:pt x="1824" y="402"/>
                    </a:lnTo>
                    <a:lnTo>
                      <a:pt x="1824" y="408"/>
                    </a:lnTo>
                    <a:lnTo>
                      <a:pt x="1824" y="414"/>
                    </a:lnTo>
                    <a:lnTo>
                      <a:pt x="1824" y="420"/>
                    </a:lnTo>
                    <a:lnTo>
                      <a:pt x="1824" y="426"/>
                    </a:lnTo>
                    <a:lnTo>
                      <a:pt x="1824" y="432"/>
                    </a:lnTo>
                    <a:lnTo>
                      <a:pt x="1824" y="438"/>
                    </a:lnTo>
                    <a:lnTo>
                      <a:pt x="1824" y="444"/>
                    </a:lnTo>
                    <a:lnTo>
                      <a:pt x="1824" y="450"/>
                    </a:lnTo>
                    <a:lnTo>
                      <a:pt x="1824" y="456"/>
                    </a:lnTo>
                    <a:lnTo>
                      <a:pt x="1830" y="462"/>
                    </a:lnTo>
                    <a:lnTo>
                      <a:pt x="1830" y="468"/>
                    </a:lnTo>
                    <a:lnTo>
                      <a:pt x="1830" y="474"/>
                    </a:lnTo>
                    <a:lnTo>
                      <a:pt x="1830" y="480"/>
                    </a:lnTo>
                    <a:lnTo>
                      <a:pt x="1830" y="486"/>
                    </a:lnTo>
                    <a:lnTo>
                      <a:pt x="1830" y="492"/>
                    </a:lnTo>
                    <a:lnTo>
                      <a:pt x="1830" y="498"/>
                    </a:lnTo>
                    <a:lnTo>
                      <a:pt x="1830" y="504"/>
                    </a:lnTo>
                    <a:lnTo>
                      <a:pt x="1830" y="510"/>
                    </a:lnTo>
                    <a:lnTo>
                      <a:pt x="1830" y="516"/>
                    </a:lnTo>
                    <a:lnTo>
                      <a:pt x="1836" y="516"/>
                    </a:lnTo>
                    <a:lnTo>
                      <a:pt x="1836" y="522"/>
                    </a:lnTo>
                    <a:lnTo>
                      <a:pt x="1836" y="528"/>
                    </a:lnTo>
                    <a:lnTo>
                      <a:pt x="1836" y="534"/>
                    </a:lnTo>
                    <a:lnTo>
                      <a:pt x="1836" y="540"/>
                    </a:lnTo>
                    <a:lnTo>
                      <a:pt x="1836" y="546"/>
                    </a:lnTo>
                    <a:lnTo>
                      <a:pt x="1836" y="552"/>
                    </a:lnTo>
                    <a:lnTo>
                      <a:pt x="1836" y="558"/>
                    </a:lnTo>
                    <a:lnTo>
                      <a:pt x="1836" y="564"/>
                    </a:lnTo>
                    <a:lnTo>
                      <a:pt x="1842" y="570"/>
                    </a:lnTo>
                    <a:lnTo>
                      <a:pt x="1842" y="576"/>
                    </a:lnTo>
                    <a:lnTo>
                      <a:pt x="1842" y="582"/>
                    </a:lnTo>
                    <a:lnTo>
                      <a:pt x="1842" y="588"/>
                    </a:lnTo>
                    <a:lnTo>
                      <a:pt x="1842" y="594"/>
                    </a:lnTo>
                    <a:lnTo>
                      <a:pt x="1842" y="600"/>
                    </a:lnTo>
                    <a:lnTo>
                      <a:pt x="1842" y="606"/>
                    </a:lnTo>
                    <a:lnTo>
                      <a:pt x="1848" y="606"/>
                    </a:lnTo>
                    <a:lnTo>
                      <a:pt x="1848" y="612"/>
                    </a:lnTo>
                    <a:lnTo>
                      <a:pt x="1848" y="618"/>
                    </a:lnTo>
                    <a:lnTo>
                      <a:pt x="1848" y="624"/>
                    </a:lnTo>
                    <a:lnTo>
                      <a:pt x="1848" y="630"/>
                    </a:lnTo>
                    <a:lnTo>
                      <a:pt x="1848" y="636"/>
                    </a:lnTo>
                    <a:lnTo>
                      <a:pt x="1854" y="636"/>
                    </a:lnTo>
                    <a:lnTo>
                      <a:pt x="1854" y="642"/>
                    </a:lnTo>
                    <a:lnTo>
                      <a:pt x="1854" y="648"/>
                    </a:lnTo>
                    <a:lnTo>
                      <a:pt x="1854" y="654"/>
                    </a:lnTo>
                    <a:lnTo>
                      <a:pt x="1854" y="660"/>
                    </a:lnTo>
                    <a:lnTo>
                      <a:pt x="1854" y="666"/>
                    </a:lnTo>
                    <a:lnTo>
                      <a:pt x="1860" y="666"/>
                    </a:lnTo>
                    <a:lnTo>
                      <a:pt x="1860" y="672"/>
                    </a:lnTo>
                    <a:lnTo>
                      <a:pt x="1860" y="678"/>
                    </a:lnTo>
                    <a:lnTo>
                      <a:pt x="1860" y="684"/>
                    </a:lnTo>
                    <a:lnTo>
                      <a:pt x="1860" y="690"/>
                    </a:lnTo>
                    <a:lnTo>
                      <a:pt x="1866" y="690"/>
                    </a:lnTo>
                    <a:lnTo>
                      <a:pt x="1866" y="696"/>
                    </a:lnTo>
                    <a:lnTo>
                      <a:pt x="1866" y="702"/>
                    </a:lnTo>
                    <a:lnTo>
                      <a:pt x="1866" y="708"/>
                    </a:lnTo>
                    <a:lnTo>
                      <a:pt x="1872" y="708"/>
                    </a:lnTo>
                    <a:lnTo>
                      <a:pt x="1872" y="714"/>
                    </a:lnTo>
                    <a:lnTo>
                      <a:pt x="1872" y="720"/>
                    </a:lnTo>
                    <a:lnTo>
                      <a:pt x="1878" y="720"/>
                    </a:lnTo>
                    <a:lnTo>
                      <a:pt x="1878" y="726"/>
                    </a:lnTo>
                    <a:lnTo>
                      <a:pt x="1878" y="732"/>
                    </a:lnTo>
                    <a:lnTo>
                      <a:pt x="1884" y="732"/>
                    </a:lnTo>
                    <a:lnTo>
                      <a:pt x="1884" y="738"/>
                    </a:lnTo>
                    <a:lnTo>
                      <a:pt x="1884" y="744"/>
                    </a:lnTo>
                    <a:lnTo>
                      <a:pt x="1890" y="744"/>
                    </a:lnTo>
                    <a:lnTo>
                      <a:pt x="1890" y="750"/>
                    </a:lnTo>
                    <a:lnTo>
                      <a:pt x="1890" y="756"/>
                    </a:lnTo>
                    <a:lnTo>
                      <a:pt x="1896" y="756"/>
                    </a:lnTo>
                    <a:lnTo>
                      <a:pt x="1896" y="762"/>
                    </a:lnTo>
                    <a:lnTo>
                      <a:pt x="1902" y="762"/>
                    </a:lnTo>
                    <a:lnTo>
                      <a:pt x="1902" y="768"/>
                    </a:lnTo>
                    <a:lnTo>
                      <a:pt x="1902" y="774"/>
                    </a:lnTo>
                    <a:lnTo>
                      <a:pt x="1908" y="774"/>
                    </a:lnTo>
                    <a:lnTo>
                      <a:pt x="1908" y="780"/>
                    </a:lnTo>
                    <a:lnTo>
                      <a:pt x="1908" y="786"/>
                    </a:lnTo>
                    <a:lnTo>
                      <a:pt x="1914" y="786"/>
                    </a:lnTo>
                    <a:lnTo>
                      <a:pt x="1914" y="792"/>
                    </a:lnTo>
                    <a:lnTo>
                      <a:pt x="1920" y="792"/>
                    </a:lnTo>
                    <a:lnTo>
                      <a:pt x="1920" y="798"/>
                    </a:lnTo>
                    <a:lnTo>
                      <a:pt x="1920" y="804"/>
                    </a:lnTo>
                    <a:lnTo>
                      <a:pt x="1926" y="804"/>
                    </a:lnTo>
                    <a:lnTo>
                      <a:pt x="1926" y="810"/>
                    </a:lnTo>
                    <a:lnTo>
                      <a:pt x="1926" y="816"/>
                    </a:lnTo>
                    <a:lnTo>
                      <a:pt x="1932" y="816"/>
                    </a:lnTo>
                    <a:lnTo>
                      <a:pt x="1932" y="822"/>
                    </a:lnTo>
                    <a:lnTo>
                      <a:pt x="1938" y="822"/>
                    </a:lnTo>
                    <a:lnTo>
                      <a:pt x="1938" y="828"/>
                    </a:lnTo>
                    <a:lnTo>
                      <a:pt x="1938" y="834"/>
                    </a:lnTo>
                    <a:lnTo>
                      <a:pt x="1944" y="834"/>
                    </a:lnTo>
                    <a:lnTo>
                      <a:pt x="1944" y="840"/>
                    </a:lnTo>
                    <a:lnTo>
                      <a:pt x="1950" y="846"/>
                    </a:lnTo>
                    <a:lnTo>
                      <a:pt x="1950" y="852"/>
                    </a:lnTo>
                    <a:lnTo>
                      <a:pt x="1956" y="852"/>
                    </a:lnTo>
                    <a:lnTo>
                      <a:pt x="1956" y="858"/>
                    </a:lnTo>
                    <a:lnTo>
                      <a:pt x="1962" y="864"/>
                    </a:lnTo>
                    <a:lnTo>
                      <a:pt x="1962" y="870"/>
                    </a:lnTo>
                    <a:lnTo>
                      <a:pt x="1968" y="870"/>
                    </a:lnTo>
                    <a:lnTo>
                      <a:pt x="1968" y="876"/>
                    </a:lnTo>
                    <a:lnTo>
                      <a:pt x="1974" y="876"/>
                    </a:lnTo>
                    <a:lnTo>
                      <a:pt x="1974" y="882"/>
                    </a:lnTo>
                    <a:lnTo>
                      <a:pt x="1974" y="888"/>
                    </a:lnTo>
                    <a:lnTo>
                      <a:pt x="1980" y="888"/>
                    </a:lnTo>
                    <a:lnTo>
                      <a:pt x="1980" y="894"/>
                    </a:lnTo>
                    <a:lnTo>
                      <a:pt x="1986" y="894"/>
                    </a:lnTo>
                    <a:lnTo>
                      <a:pt x="1986" y="900"/>
                    </a:lnTo>
                    <a:lnTo>
                      <a:pt x="1986" y="906"/>
                    </a:lnTo>
                    <a:lnTo>
                      <a:pt x="1992" y="906"/>
                    </a:lnTo>
                    <a:lnTo>
                      <a:pt x="1992" y="912"/>
                    </a:lnTo>
                    <a:lnTo>
                      <a:pt x="1998" y="912"/>
                    </a:lnTo>
                    <a:lnTo>
                      <a:pt x="1998" y="918"/>
                    </a:lnTo>
                    <a:lnTo>
                      <a:pt x="2004" y="924"/>
                    </a:lnTo>
                    <a:lnTo>
                      <a:pt x="2004" y="930"/>
                    </a:lnTo>
                    <a:lnTo>
                      <a:pt x="2010" y="930"/>
                    </a:lnTo>
                    <a:lnTo>
                      <a:pt x="2010" y="936"/>
                    </a:lnTo>
                    <a:lnTo>
                      <a:pt x="2016" y="936"/>
                    </a:lnTo>
                    <a:lnTo>
                      <a:pt x="2016" y="942"/>
                    </a:lnTo>
                    <a:lnTo>
                      <a:pt x="2022" y="942"/>
                    </a:lnTo>
                    <a:lnTo>
                      <a:pt x="2022" y="948"/>
                    </a:lnTo>
                    <a:lnTo>
                      <a:pt x="2022" y="954"/>
                    </a:lnTo>
                    <a:lnTo>
                      <a:pt x="2028" y="954"/>
                    </a:lnTo>
                    <a:lnTo>
                      <a:pt x="2028" y="960"/>
                    </a:lnTo>
                    <a:lnTo>
                      <a:pt x="2034" y="960"/>
                    </a:lnTo>
                    <a:lnTo>
                      <a:pt x="2034" y="966"/>
                    </a:lnTo>
                    <a:lnTo>
                      <a:pt x="2040" y="966"/>
                    </a:lnTo>
                    <a:lnTo>
                      <a:pt x="2040" y="972"/>
                    </a:lnTo>
                    <a:lnTo>
                      <a:pt x="2046" y="972"/>
                    </a:lnTo>
                    <a:lnTo>
                      <a:pt x="2046" y="978"/>
                    </a:lnTo>
                    <a:lnTo>
                      <a:pt x="2052" y="978"/>
                    </a:lnTo>
                    <a:lnTo>
                      <a:pt x="2052" y="984"/>
                    </a:lnTo>
                    <a:lnTo>
                      <a:pt x="2052" y="990"/>
                    </a:lnTo>
                    <a:lnTo>
                      <a:pt x="2058" y="990"/>
                    </a:lnTo>
                    <a:lnTo>
                      <a:pt x="2058" y="996"/>
                    </a:lnTo>
                    <a:lnTo>
                      <a:pt x="2064" y="996"/>
                    </a:lnTo>
                    <a:lnTo>
                      <a:pt x="2064" y="1002"/>
                    </a:lnTo>
                    <a:lnTo>
                      <a:pt x="2070" y="1002"/>
                    </a:lnTo>
                    <a:lnTo>
                      <a:pt x="2070" y="1008"/>
                    </a:lnTo>
                    <a:lnTo>
                      <a:pt x="2076" y="1008"/>
                    </a:lnTo>
                    <a:lnTo>
                      <a:pt x="2076" y="1014"/>
                    </a:lnTo>
                    <a:lnTo>
                      <a:pt x="2082" y="1014"/>
                    </a:lnTo>
                    <a:lnTo>
                      <a:pt x="2082" y="1020"/>
                    </a:lnTo>
                    <a:lnTo>
                      <a:pt x="2088" y="1020"/>
                    </a:lnTo>
                    <a:lnTo>
                      <a:pt x="2088" y="1026"/>
                    </a:lnTo>
                    <a:lnTo>
                      <a:pt x="2094" y="1026"/>
                    </a:lnTo>
                    <a:lnTo>
                      <a:pt x="2094" y="1032"/>
                    </a:lnTo>
                    <a:lnTo>
                      <a:pt x="2100" y="1032"/>
                    </a:lnTo>
                    <a:lnTo>
                      <a:pt x="2100" y="1038"/>
                    </a:lnTo>
                    <a:lnTo>
                      <a:pt x="2106" y="1038"/>
                    </a:lnTo>
                    <a:lnTo>
                      <a:pt x="2106" y="1044"/>
                    </a:lnTo>
                    <a:lnTo>
                      <a:pt x="2112" y="1044"/>
                    </a:lnTo>
                    <a:lnTo>
                      <a:pt x="2112" y="1050"/>
                    </a:lnTo>
                    <a:lnTo>
                      <a:pt x="2118" y="1050"/>
                    </a:lnTo>
                    <a:lnTo>
                      <a:pt x="2118" y="1056"/>
                    </a:lnTo>
                    <a:lnTo>
                      <a:pt x="2124" y="1056"/>
                    </a:lnTo>
                    <a:lnTo>
                      <a:pt x="2124" y="1062"/>
                    </a:lnTo>
                    <a:lnTo>
                      <a:pt x="2130" y="1062"/>
                    </a:lnTo>
                    <a:lnTo>
                      <a:pt x="2130" y="1068"/>
                    </a:lnTo>
                    <a:lnTo>
                      <a:pt x="2136" y="1068"/>
                    </a:lnTo>
                    <a:lnTo>
                      <a:pt x="2136" y="1074"/>
                    </a:lnTo>
                    <a:lnTo>
                      <a:pt x="2142" y="1074"/>
                    </a:lnTo>
                    <a:lnTo>
                      <a:pt x="2148" y="1080"/>
                    </a:lnTo>
                    <a:lnTo>
                      <a:pt x="2154" y="1080"/>
                    </a:lnTo>
                    <a:lnTo>
                      <a:pt x="2154" y="1086"/>
                    </a:lnTo>
                    <a:lnTo>
                      <a:pt x="2160" y="1086"/>
                    </a:lnTo>
                    <a:lnTo>
                      <a:pt x="2160" y="1092"/>
                    </a:lnTo>
                    <a:lnTo>
                      <a:pt x="2166" y="1092"/>
                    </a:lnTo>
                    <a:lnTo>
                      <a:pt x="2166" y="1098"/>
                    </a:lnTo>
                    <a:lnTo>
                      <a:pt x="2172" y="1098"/>
                    </a:lnTo>
                    <a:lnTo>
                      <a:pt x="2172" y="1104"/>
                    </a:lnTo>
                    <a:lnTo>
                      <a:pt x="2178" y="1104"/>
                    </a:lnTo>
                    <a:lnTo>
                      <a:pt x="2184" y="1104"/>
                    </a:lnTo>
                    <a:lnTo>
                      <a:pt x="2184" y="1110"/>
                    </a:lnTo>
                    <a:lnTo>
                      <a:pt x="2190" y="1110"/>
                    </a:lnTo>
                    <a:lnTo>
                      <a:pt x="2190" y="1116"/>
                    </a:lnTo>
                    <a:lnTo>
                      <a:pt x="2196" y="1116"/>
                    </a:lnTo>
                    <a:lnTo>
                      <a:pt x="2202" y="1116"/>
                    </a:lnTo>
                    <a:lnTo>
                      <a:pt x="2202" y="1122"/>
                    </a:lnTo>
                    <a:lnTo>
                      <a:pt x="2208" y="1122"/>
                    </a:lnTo>
                    <a:lnTo>
                      <a:pt x="2214" y="1122"/>
                    </a:lnTo>
                    <a:lnTo>
                      <a:pt x="2214" y="1128"/>
                    </a:lnTo>
                    <a:lnTo>
                      <a:pt x="2220" y="1128"/>
                    </a:lnTo>
                    <a:lnTo>
                      <a:pt x="2226" y="1128"/>
                    </a:lnTo>
                    <a:lnTo>
                      <a:pt x="2226" y="1134"/>
                    </a:lnTo>
                    <a:lnTo>
                      <a:pt x="2232" y="1134"/>
                    </a:lnTo>
                    <a:lnTo>
                      <a:pt x="2238" y="1134"/>
                    </a:lnTo>
                    <a:lnTo>
                      <a:pt x="2238" y="1140"/>
                    </a:lnTo>
                    <a:lnTo>
                      <a:pt x="2244" y="1140"/>
                    </a:lnTo>
                    <a:lnTo>
                      <a:pt x="2250" y="1140"/>
                    </a:lnTo>
                    <a:lnTo>
                      <a:pt x="2250" y="1146"/>
                    </a:lnTo>
                    <a:lnTo>
                      <a:pt x="2256" y="1146"/>
                    </a:lnTo>
                    <a:lnTo>
                      <a:pt x="2262" y="1146"/>
                    </a:lnTo>
                    <a:lnTo>
                      <a:pt x="2268" y="1146"/>
                    </a:lnTo>
                    <a:lnTo>
                      <a:pt x="2274" y="1146"/>
                    </a:lnTo>
                    <a:lnTo>
                      <a:pt x="2280" y="1146"/>
                    </a:lnTo>
                    <a:lnTo>
                      <a:pt x="2286" y="1146"/>
                    </a:lnTo>
                    <a:lnTo>
                      <a:pt x="2286" y="1152"/>
                    </a:lnTo>
                    <a:lnTo>
                      <a:pt x="2292" y="1152"/>
                    </a:lnTo>
                    <a:lnTo>
                      <a:pt x="2298" y="1152"/>
                    </a:lnTo>
                    <a:lnTo>
                      <a:pt x="2304" y="1152"/>
                    </a:lnTo>
                    <a:lnTo>
                      <a:pt x="2310" y="1152"/>
                    </a:lnTo>
                    <a:lnTo>
                      <a:pt x="2316" y="1152"/>
                    </a:lnTo>
                    <a:lnTo>
                      <a:pt x="2322" y="1152"/>
                    </a:lnTo>
                    <a:lnTo>
                      <a:pt x="2328" y="1152"/>
                    </a:lnTo>
                    <a:lnTo>
                      <a:pt x="2334" y="1152"/>
                    </a:lnTo>
                    <a:lnTo>
                      <a:pt x="2340" y="1152"/>
                    </a:lnTo>
                    <a:lnTo>
                      <a:pt x="2346" y="1152"/>
                    </a:lnTo>
                    <a:lnTo>
                      <a:pt x="2352" y="1152"/>
                    </a:lnTo>
                    <a:lnTo>
                      <a:pt x="2358" y="1152"/>
                    </a:lnTo>
                    <a:lnTo>
                      <a:pt x="2364" y="1152"/>
                    </a:lnTo>
                    <a:lnTo>
                      <a:pt x="2370" y="1152"/>
                    </a:lnTo>
                    <a:lnTo>
                      <a:pt x="2376" y="1152"/>
                    </a:lnTo>
                    <a:lnTo>
                      <a:pt x="2382" y="1152"/>
                    </a:lnTo>
                    <a:lnTo>
                      <a:pt x="2388" y="1152"/>
                    </a:lnTo>
                    <a:lnTo>
                      <a:pt x="2394" y="1152"/>
                    </a:lnTo>
                    <a:lnTo>
                      <a:pt x="2400" y="1152"/>
                    </a:lnTo>
                    <a:lnTo>
                      <a:pt x="2406" y="1152"/>
                    </a:lnTo>
                    <a:lnTo>
                      <a:pt x="2412" y="1152"/>
                    </a:lnTo>
                    <a:lnTo>
                      <a:pt x="2418" y="1152"/>
                    </a:lnTo>
                    <a:lnTo>
                      <a:pt x="2424" y="1152"/>
                    </a:lnTo>
                    <a:lnTo>
                      <a:pt x="2430" y="1152"/>
                    </a:lnTo>
                    <a:lnTo>
                      <a:pt x="2436" y="1152"/>
                    </a:lnTo>
                    <a:lnTo>
                      <a:pt x="2442" y="1152"/>
                    </a:lnTo>
                    <a:lnTo>
                      <a:pt x="2448" y="1152"/>
                    </a:lnTo>
                    <a:lnTo>
                      <a:pt x="2454" y="1152"/>
                    </a:lnTo>
                    <a:lnTo>
                      <a:pt x="2460" y="1152"/>
                    </a:lnTo>
                    <a:lnTo>
                      <a:pt x="2466" y="1152"/>
                    </a:lnTo>
                    <a:lnTo>
                      <a:pt x="2472" y="1152"/>
                    </a:lnTo>
                    <a:lnTo>
                      <a:pt x="2478" y="1152"/>
                    </a:lnTo>
                    <a:lnTo>
                      <a:pt x="2484" y="1152"/>
                    </a:lnTo>
                    <a:lnTo>
                      <a:pt x="2490" y="1152"/>
                    </a:lnTo>
                    <a:lnTo>
                      <a:pt x="2496" y="1152"/>
                    </a:lnTo>
                    <a:lnTo>
                      <a:pt x="2502" y="1152"/>
                    </a:lnTo>
                    <a:lnTo>
                      <a:pt x="2508" y="1152"/>
                    </a:lnTo>
                    <a:lnTo>
                      <a:pt x="2514" y="1152"/>
                    </a:lnTo>
                    <a:lnTo>
                      <a:pt x="2520" y="1152"/>
                    </a:lnTo>
                    <a:lnTo>
                      <a:pt x="2526" y="1152"/>
                    </a:lnTo>
                    <a:lnTo>
                      <a:pt x="2532" y="1152"/>
                    </a:lnTo>
                    <a:lnTo>
                      <a:pt x="2538" y="1152"/>
                    </a:lnTo>
                    <a:lnTo>
                      <a:pt x="2544" y="1152"/>
                    </a:lnTo>
                    <a:lnTo>
                      <a:pt x="2550" y="1152"/>
                    </a:lnTo>
                    <a:lnTo>
                      <a:pt x="2556" y="1152"/>
                    </a:lnTo>
                    <a:lnTo>
                      <a:pt x="2562" y="1152"/>
                    </a:lnTo>
                    <a:lnTo>
                      <a:pt x="2568" y="115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8" name="Rectangle 62"/>
              <p:cNvSpPr>
                <a:spLocks noChangeArrowheads="1"/>
              </p:cNvSpPr>
              <p:nvPr/>
            </p:nvSpPr>
            <p:spPr bwMode="auto">
              <a:xfrm>
                <a:off x="458" y="3179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FF0000"/>
                    </a:solidFill>
                  </a:rPr>
                  <a:t>BETA_X</a:t>
                </a:r>
                <a:endParaRPr lang="en-US"/>
              </a:p>
            </p:txBody>
          </p:sp>
          <p:sp>
            <p:nvSpPr>
              <p:cNvPr id="41029" name="Freeform 63"/>
              <p:cNvSpPr>
                <a:spLocks/>
              </p:cNvSpPr>
              <p:nvPr/>
            </p:nvSpPr>
            <p:spPr bwMode="auto">
              <a:xfrm>
                <a:off x="230" y="1625"/>
                <a:ext cx="2568" cy="1536"/>
              </a:xfrm>
              <a:custGeom>
                <a:avLst/>
                <a:gdLst>
                  <a:gd name="T0" fmla="*/ 36 w 2568"/>
                  <a:gd name="T1" fmla="*/ 1524 h 1536"/>
                  <a:gd name="T2" fmla="*/ 78 w 2568"/>
                  <a:gd name="T3" fmla="*/ 1524 h 1536"/>
                  <a:gd name="T4" fmla="*/ 120 w 2568"/>
                  <a:gd name="T5" fmla="*/ 1518 h 1536"/>
                  <a:gd name="T6" fmla="*/ 162 w 2568"/>
                  <a:gd name="T7" fmla="*/ 1506 h 1536"/>
                  <a:gd name="T8" fmla="*/ 198 w 2568"/>
                  <a:gd name="T9" fmla="*/ 1494 h 1536"/>
                  <a:gd name="T10" fmla="*/ 240 w 2568"/>
                  <a:gd name="T11" fmla="*/ 1482 h 1536"/>
                  <a:gd name="T12" fmla="*/ 282 w 2568"/>
                  <a:gd name="T13" fmla="*/ 1464 h 1536"/>
                  <a:gd name="T14" fmla="*/ 324 w 2568"/>
                  <a:gd name="T15" fmla="*/ 1494 h 1536"/>
                  <a:gd name="T16" fmla="*/ 360 w 2568"/>
                  <a:gd name="T17" fmla="*/ 1530 h 1536"/>
                  <a:gd name="T18" fmla="*/ 402 w 2568"/>
                  <a:gd name="T19" fmla="*/ 1536 h 1536"/>
                  <a:gd name="T20" fmla="*/ 444 w 2568"/>
                  <a:gd name="T21" fmla="*/ 1530 h 1536"/>
                  <a:gd name="T22" fmla="*/ 486 w 2568"/>
                  <a:gd name="T23" fmla="*/ 1494 h 1536"/>
                  <a:gd name="T24" fmla="*/ 528 w 2568"/>
                  <a:gd name="T25" fmla="*/ 1434 h 1536"/>
                  <a:gd name="T26" fmla="*/ 564 w 2568"/>
                  <a:gd name="T27" fmla="*/ 1350 h 1536"/>
                  <a:gd name="T28" fmla="*/ 606 w 2568"/>
                  <a:gd name="T29" fmla="*/ 1242 h 1536"/>
                  <a:gd name="T30" fmla="*/ 648 w 2568"/>
                  <a:gd name="T31" fmla="*/ 1110 h 1536"/>
                  <a:gd name="T32" fmla="*/ 690 w 2568"/>
                  <a:gd name="T33" fmla="*/ 954 h 1536"/>
                  <a:gd name="T34" fmla="*/ 726 w 2568"/>
                  <a:gd name="T35" fmla="*/ 894 h 1536"/>
                  <a:gd name="T36" fmla="*/ 768 w 2568"/>
                  <a:gd name="T37" fmla="*/ 1026 h 1536"/>
                  <a:gd name="T38" fmla="*/ 810 w 2568"/>
                  <a:gd name="T39" fmla="*/ 990 h 1536"/>
                  <a:gd name="T40" fmla="*/ 852 w 2568"/>
                  <a:gd name="T41" fmla="*/ 672 h 1536"/>
                  <a:gd name="T42" fmla="*/ 894 w 2568"/>
                  <a:gd name="T43" fmla="*/ 84 h 1536"/>
                  <a:gd name="T44" fmla="*/ 930 w 2568"/>
                  <a:gd name="T45" fmla="*/ 132 h 1536"/>
                  <a:gd name="T46" fmla="*/ 972 w 2568"/>
                  <a:gd name="T47" fmla="*/ 438 h 1536"/>
                  <a:gd name="T48" fmla="*/ 1014 w 2568"/>
                  <a:gd name="T49" fmla="*/ 708 h 1536"/>
                  <a:gd name="T50" fmla="*/ 1056 w 2568"/>
                  <a:gd name="T51" fmla="*/ 942 h 1536"/>
                  <a:gd name="T52" fmla="*/ 1092 w 2568"/>
                  <a:gd name="T53" fmla="*/ 1134 h 1536"/>
                  <a:gd name="T54" fmla="*/ 1134 w 2568"/>
                  <a:gd name="T55" fmla="*/ 1290 h 1536"/>
                  <a:gd name="T56" fmla="*/ 1176 w 2568"/>
                  <a:gd name="T57" fmla="*/ 1410 h 1536"/>
                  <a:gd name="T58" fmla="*/ 1218 w 2568"/>
                  <a:gd name="T59" fmla="*/ 1488 h 1536"/>
                  <a:gd name="T60" fmla="*/ 1260 w 2568"/>
                  <a:gd name="T61" fmla="*/ 1530 h 1536"/>
                  <a:gd name="T62" fmla="*/ 1296 w 2568"/>
                  <a:gd name="T63" fmla="*/ 1536 h 1536"/>
                  <a:gd name="T64" fmla="*/ 1338 w 2568"/>
                  <a:gd name="T65" fmla="*/ 1506 h 1536"/>
                  <a:gd name="T66" fmla="*/ 1380 w 2568"/>
                  <a:gd name="T67" fmla="*/ 1434 h 1536"/>
                  <a:gd name="T68" fmla="*/ 1422 w 2568"/>
                  <a:gd name="T69" fmla="*/ 1326 h 1536"/>
                  <a:gd name="T70" fmla="*/ 1464 w 2568"/>
                  <a:gd name="T71" fmla="*/ 1182 h 1536"/>
                  <a:gd name="T72" fmla="*/ 1500 w 2568"/>
                  <a:gd name="T73" fmla="*/ 1002 h 1536"/>
                  <a:gd name="T74" fmla="*/ 1542 w 2568"/>
                  <a:gd name="T75" fmla="*/ 780 h 1536"/>
                  <a:gd name="T76" fmla="*/ 1584 w 2568"/>
                  <a:gd name="T77" fmla="*/ 522 h 1536"/>
                  <a:gd name="T78" fmla="*/ 1626 w 2568"/>
                  <a:gd name="T79" fmla="*/ 228 h 1536"/>
                  <a:gd name="T80" fmla="*/ 1662 w 2568"/>
                  <a:gd name="T81" fmla="*/ 12 h 1536"/>
                  <a:gd name="T82" fmla="*/ 1704 w 2568"/>
                  <a:gd name="T83" fmla="*/ 504 h 1536"/>
                  <a:gd name="T84" fmla="*/ 1746 w 2568"/>
                  <a:gd name="T85" fmla="*/ 936 h 1536"/>
                  <a:gd name="T86" fmla="*/ 1788 w 2568"/>
                  <a:gd name="T87" fmla="*/ 1038 h 1536"/>
                  <a:gd name="T88" fmla="*/ 1830 w 2568"/>
                  <a:gd name="T89" fmla="*/ 924 h 1536"/>
                  <a:gd name="T90" fmla="*/ 1866 w 2568"/>
                  <a:gd name="T91" fmla="*/ 912 h 1536"/>
                  <a:gd name="T92" fmla="*/ 1908 w 2568"/>
                  <a:gd name="T93" fmla="*/ 1068 h 1536"/>
                  <a:gd name="T94" fmla="*/ 1950 w 2568"/>
                  <a:gd name="T95" fmla="*/ 1206 h 1536"/>
                  <a:gd name="T96" fmla="*/ 1992 w 2568"/>
                  <a:gd name="T97" fmla="*/ 1320 h 1536"/>
                  <a:gd name="T98" fmla="*/ 2028 w 2568"/>
                  <a:gd name="T99" fmla="*/ 1410 h 1536"/>
                  <a:gd name="T100" fmla="*/ 2070 w 2568"/>
                  <a:gd name="T101" fmla="*/ 1476 h 1536"/>
                  <a:gd name="T102" fmla="*/ 2112 w 2568"/>
                  <a:gd name="T103" fmla="*/ 1518 h 1536"/>
                  <a:gd name="T104" fmla="*/ 2154 w 2568"/>
                  <a:gd name="T105" fmla="*/ 1536 h 1536"/>
                  <a:gd name="T106" fmla="*/ 2196 w 2568"/>
                  <a:gd name="T107" fmla="*/ 1530 h 1536"/>
                  <a:gd name="T108" fmla="*/ 2232 w 2568"/>
                  <a:gd name="T109" fmla="*/ 1506 h 1536"/>
                  <a:gd name="T110" fmla="*/ 2274 w 2568"/>
                  <a:gd name="T111" fmla="*/ 1470 h 1536"/>
                  <a:gd name="T112" fmla="*/ 2316 w 2568"/>
                  <a:gd name="T113" fmla="*/ 1476 h 1536"/>
                  <a:gd name="T114" fmla="*/ 2358 w 2568"/>
                  <a:gd name="T115" fmla="*/ 1488 h 1536"/>
                  <a:gd name="T116" fmla="*/ 2394 w 2568"/>
                  <a:gd name="T117" fmla="*/ 1506 h 1536"/>
                  <a:gd name="T118" fmla="*/ 2436 w 2568"/>
                  <a:gd name="T119" fmla="*/ 1518 h 1536"/>
                  <a:gd name="T120" fmla="*/ 2478 w 2568"/>
                  <a:gd name="T121" fmla="*/ 1524 h 1536"/>
                  <a:gd name="T122" fmla="*/ 2520 w 2568"/>
                  <a:gd name="T123" fmla="*/ 1524 h 1536"/>
                  <a:gd name="T124" fmla="*/ 2562 w 2568"/>
                  <a:gd name="T125" fmla="*/ 1530 h 1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68"/>
                  <a:gd name="T190" fmla="*/ 0 h 1536"/>
                  <a:gd name="T191" fmla="*/ 2568 w 2568"/>
                  <a:gd name="T192" fmla="*/ 1536 h 1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68" h="1536">
                    <a:moveTo>
                      <a:pt x="0" y="1530"/>
                    </a:moveTo>
                    <a:lnTo>
                      <a:pt x="0" y="1530"/>
                    </a:lnTo>
                    <a:lnTo>
                      <a:pt x="6" y="1530"/>
                    </a:lnTo>
                    <a:lnTo>
                      <a:pt x="12" y="1530"/>
                    </a:lnTo>
                    <a:lnTo>
                      <a:pt x="18" y="1530"/>
                    </a:lnTo>
                    <a:lnTo>
                      <a:pt x="24" y="1530"/>
                    </a:lnTo>
                    <a:lnTo>
                      <a:pt x="24" y="1524"/>
                    </a:lnTo>
                    <a:lnTo>
                      <a:pt x="30" y="1524"/>
                    </a:lnTo>
                    <a:lnTo>
                      <a:pt x="36" y="1524"/>
                    </a:lnTo>
                    <a:lnTo>
                      <a:pt x="42" y="1524"/>
                    </a:lnTo>
                    <a:lnTo>
                      <a:pt x="48" y="1524"/>
                    </a:lnTo>
                    <a:lnTo>
                      <a:pt x="54" y="1524"/>
                    </a:lnTo>
                    <a:lnTo>
                      <a:pt x="60" y="1524"/>
                    </a:lnTo>
                    <a:lnTo>
                      <a:pt x="66" y="1524"/>
                    </a:lnTo>
                    <a:lnTo>
                      <a:pt x="72" y="1524"/>
                    </a:lnTo>
                    <a:lnTo>
                      <a:pt x="78" y="1524"/>
                    </a:lnTo>
                    <a:lnTo>
                      <a:pt x="84" y="1524"/>
                    </a:lnTo>
                    <a:lnTo>
                      <a:pt x="90" y="1524"/>
                    </a:lnTo>
                    <a:lnTo>
                      <a:pt x="96" y="1524"/>
                    </a:lnTo>
                    <a:lnTo>
                      <a:pt x="102" y="1524"/>
                    </a:lnTo>
                    <a:lnTo>
                      <a:pt x="102" y="1518"/>
                    </a:lnTo>
                    <a:lnTo>
                      <a:pt x="108" y="1518"/>
                    </a:lnTo>
                    <a:lnTo>
                      <a:pt x="114" y="1518"/>
                    </a:lnTo>
                    <a:lnTo>
                      <a:pt x="120" y="1518"/>
                    </a:lnTo>
                    <a:lnTo>
                      <a:pt x="126" y="1518"/>
                    </a:lnTo>
                    <a:lnTo>
                      <a:pt x="132" y="1518"/>
                    </a:lnTo>
                    <a:lnTo>
                      <a:pt x="132" y="1512"/>
                    </a:lnTo>
                    <a:lnTo>
                      <a:pt x="138" y="1512"/>
                    </a:lnTo>
                    <a:lnTo>
                      <a:pt x="144" y="1512"/>
                    </a:lnTo>
                    <a:lnTo>
                      <a:pt x="150" y="1512"/>
                    </a:lnTo>
                    <a:lnTo>
                      <a:pt x="156" y="1512"/>
                    </a:lnTo>
                    <a:lnTo>
                      <a:pt x="156" y="1506"/>
                    </a:lnTo>
                    <a:lnTo>
                      <a:pt x="162" y="1506"/>
                    </a:lnTo>
                    <a:lnTo>
                      <a:pt x="168" y="1506"/>
                    </a:lnTo>
                    <a:lnTo>
                      <a:pt x="174" y="1506"/>
                    </a:lnTo>
                    <a:lnTo>
                      <a:pt x="174" y="1500"/>
                    </a:lnTo>
                    <a:lnTo>
                      <a:pt x="180" y="1500"/>
                    </a:lnTo>
                    <a:lnTo>
                      <a:pt x="186" y="1500"/>
                    </a:lnTo>
                    <a:lnTo>
                      <a:pt x="192" y="1500"/>
                    </a:lnTo>
                    <a:lnTo>
                      <a:pt x="192" y="1494"/>
                    </a:lnTo>
                    <a:lnTo>
                      <a:pt x="198" y="1494"/>
                    </a:lnTo>
                    <a:lnTo>
                      <a:pt x="204" y="1494"/>
                    </a:lnTo>
                    <a:lnTo>
                      <a:pt x="210" y="1494"/>
                    </a:lnTo>
                    <a:lnTo>
                      <a:pt x="210" y="1488"/>
                    </a:lnTo>
                    <a:lnTo>
                      <a:pt x="216" y="1488"/>
                    </a:lnTo>
                    <a:lnTo>
                      <a:pt x="222" y="1488"/>
                    </a:lnTo>
                    <a:lnTo>
                      <a:pt x="228" y="1488"/>
                    </a:lnTo>
                    <a:lnTo>
                      <a:pt x="228" y="1482"/>
                    </a:lnTo>
                    <a:lnTo>
                      <a:pt x="234" y="1482"/>
                    </a:lnTo>
                    <a:lnTo>
                      <a:pt x="240" y="1482"/>
                    </a:lnTo>
                    <a:lnTo>
                      <a:pt x="246" y="1482"/>
                    </a:lnTo>
                    <a:lnTo>
                      <a:pt x="246" y="1476"/>
                    </a:lnTo>
                    <a:lnTo>
                      <a:pt x="252" y="1476"/>
                    </a:lnTo>
                    <a:lnTo>
                      <a:pt x="258" y="1476"/>
                    </a:lnTo>
                    <a:lnTo>
                      <a:pt x="258" y="1470"/>
                    </a:lnTo>
                    <a:lnTo>
                      <a:pt x="264" y="1470"/>
                    </a:lnTo>
                    <a:lnTo>
                      <a:pt x="270" y="1470"/>
                    </a:lnTo>
                    <a:lnTo>
                      <a:pt x="270" y="1464"/>
                    </a:lnTo>
                    <a:lnTo>
                      <a:pt x="276" y="1464"/>
                    </a:lnTo>
                    <a:lnTo>
                      <a:pt x="282" y="1464"/>
                    </a:lnTo>
                    <a:lnTo>
                      <a:pt x="288" y="1464"/>
                    </a:lnTo>
                    <a:lnTo>
                      <a:pt x="294" y="1470"/>
                    </a:lnTo>
                    <a:lnTo>
                      <a:pt x="300" y="1470"/>
                    </a:lnTo>
                    <a:lnTo>
                      <a:pt x="300" y="1476"/>
                    </a:lnTo>
                    <a:lnTo>
                      <a:pt x="306" y="1476"/>
                    </a:lnTo>
                    <a:lnTo>
                      <a:pt x="312" y="1476"/>
                    </a:lnTo>
                    <a:lnTo>
                      <a:pt x="312" y="1482"/>
                    </a:lnTo>
                    <a:lnTo>
                      <a:pt x="318" y="1482"/>
                    </a:lnTo>
                    <a:lnTo>
                      <a:pt x="318" y="1488"/>
                    </a:lnTo>
                    <a:lnTo>
                      <a:pt x="324" y="1494"/>
                    </a:lnTo>
                    <a:lnTo>
                      <a:pt x="324" y="1500"/>
                    </a:lnTo>
                    <a:lnTo>
                      <a:pt x="330" y="1500"/>
                    </a:lnTo>
                    <a:lnTo>
                      <a:pt x="330" y="1506"/>
                    </a:lnTo>
                    <a:lnTo>
                      <a:pt x="336" y="1506"/>
                    </a:lnTo>
                    <a:lnTo>
                      <a:pt x="336" y="1512"/>
                    </a:lnTo>
                    <a:lnTo>
                      <a:pt x="342" y="1512"/>
                    </a:lnTo>
                    <a:lnTo>
                      <a:pt x="348" y="1512"/>
                    </a:lnTo>
                    <a:lnTo>
                      <a:pt x="348" y="1518"/>
                    </a:lnTo>
                    <a:lnTo>
                      <a:pt x="354" y="1518"/>
                    </a:lnTo>
                    <a:lnTo>
                      <a:pt x="354" y="1524"/>
                    </a:lnTo>
                    <a:lnTo>
                      <a:pt x="360" y="1524"/>
                    </a:lnTo>
                    <a:lnTo>
                      <a:pt x="360" y="1530"/>
                    </a:lnTo>
                    <a:lnTo>
                      <a:pt x="366" y="1530"/>
                    </a:lnTo>
                    <a:lnTo>
                      <a:pt x="372" y="1530"/>
                    </a:lnTo>
                    <a:lnTo>
                      <a:pt x="378" y="1536"/>
                    </a:lnTo>
                    <a:lnTo>
                      <a:pt x="384" y="1536"/>
                    </a:lnTo>
                    <a:lnTo>
                      <a:pt x="390" y="1536"/>
                    </a:lnTo>
                    <a:lnTo>
                      <a:pt x="396" y="1536"/>
                    </a:lnTo>
                    <a:lnTo>
                      <a:pt x="402" y="1536"/>
                    </a:lnTo>
                    <a:lnTo>
                      <a:pt x="408" y="1536"/>
                    </a:lnTo>
                    <a:lnTo>
                      <a:pt x="414" y="1536"/>
                    </a:lnTo>
                    <a:lnTo>
                      <a:pt x="420" y="1536"/>
                    </a:lnTo>
                    <a:lnTo>
                      <a:pt x="426" y="1536"/>
                    </a:lnTo>
                    <a:lnTo>
                      <a:pt x="432" y="1536"/>
                    </a:lnTo>
                    <a:lnTo>
                      <a:pt x="432" y="1530"/>
                    </a:lnTo>
                    <a:lnTo>
                      <a:pt x="438" y="1530"/>
                    </a:lnTo>
                    <a:lnTo>
                      <a:pt x="444" y="1530"/>
                    </a:lnTo>
                    <a:lnTo>
                      <a:pt x="444" y="1524"/>
                    </a:lnTo>
                    <a:lnTo>
                      <a:pt x="450" y="1524"/>
                    </a:lnTo>
                    <a:lnTo>
                      <a:pt x="456" y="1524"/>
                    </a:lnTo>
                    <a:lnTo>
                      <a:pt x="456" y="1518"/>
                    </a:lnTo>
                    <a:lnTo>
                      <a:pt x="462" y="1518"/>
                    </a:lnTo>
                    <a:lnTo>
                      <a:pt x="462" y="1512"/>
                    </a:lnTo>
                    <a:lnTo>
                      <a:pt x="468" y="1512"/>
                    </a:lnTo>
                    <a:lnTo>
                      <a:pt x="468" y="1506"/>
                    </a:lnTo>
                    <a:lnTo>
                      <a:pt x="474" y="1506"/>
                    </a:lnTo>
                    <a:lnTo>
                      <a:pt x="474" y="1500"/>
                    </a:lnTo>
                    <a:lnTo>
                      <a:pt x="480" y="1500"/>
                    </a:lnTo>
                    <a:lnTo>
                      <a:pt x="480" y="1494"/>
                    </a:lnTo>
                    <a:lnTo>
                      <a:pt x="486" y="1494"/>
                    </a:lnTo>
                    <a:lnTo>
                      <a:pt x="486" y="1488"/>
                    </a:lnTo>
                    <a:lnTo>
                      <a:pt x="492" y="1488"/>
                    </a:lnTo>
                    <a:lnTo>
                      <a:pt x="492" y="1482"/>
                    </a:lnTo>
                    <a:lnTo>
                      <a:pt x="498" y="1482"/>
                    </a:lnTo>
                    <a:lnTo>
                      <a:pt x="498" y="1476"/>
                    </a:lnTo>
                    <a:lnTo>
                      <a:pt x="498" y="1470"/>
                    </a:lnTo>
                    <a:lnTo>
                      <a:pt x="504" y="1470"/>
                    </a:lnTo>
                    <a:lnTo>
                      <a:pt x="504" y="1464"/>
                    </a:lnTo>
                    <a:lnTo>
                      <a:pt x="510" y="1464"/>
                    </a:lnTo>
                    <a:lnTo>
                      <a:pt x="510" y="1458"/>
                    </a:lnTo>
                    <a:lnTo>
                      <a:pt x="516" y="1452"/>
                    </a:lnTo>
                    <a:lnTo>
                      <a:pt x="516" y="1446"/>
                    </a:lnTo>
                    <a:lnTo>
                      <a:pt x="522" y="1446"/>
                    </a:lnTo>
                    <a:lnTo>
                      <a:pt x="522" y="1440"/>
                    </a:lnTo>
                    <a:lnTo>
                      <a:pt x="522" y="1434"/>
                    </a:lnTo>
                    <a:lnTo>
                      <a:pt x="528" y="1434"/>
                    </a:lnTo>
                    <a:lnTo>
                      <a:pt x="528" y="1428"/>
                    </a:lnTo>
                    <a:lnTo>
                      <a:pt x="528" y="1422"/>
                    </a:lnTo>
                    <a:lnTo>
                      <a:pt x="534" y="1422"/>
                    </a:lnTo>
                    <a:lnTo>
                      <a:pt x="534" y="1416"/>
                    </a:lnTo>
                    <a:lnTo>
                      <a:pt x="540" y="1410"/>
                    </a:lnTo>
                    <a:lnTo>
                      <a:pt x="540" y="1404"/>
                    </a:lnTo>
                    <a:lnTo>
                      <a:pt x="546" y="1404"/>
                    </a:lnTo>
                    <a:lnTo>
                      <a:pt x="546" y="1398"/>
                    </a:lnTo>
                    <a:lnTo>
                      <a:pt x="546" y="1392"/>
                    </a:lnTo>
                    <a:lnTo>
                      <a:pt x="552" y="1386"/>
                    </a:lnTo>
                    <a:lnTo>
                      <a:pt x="552" y="1380"/>
                    </a:lnTo>
                    <a:lnTo>
                      <a:pt x="552" y="1374"/>
                    </a:lnTo>
                    <a:lnTo>
                      <a:pt x="558" y="1374"/>
                    </a:lnTo>
                    <a:lnTo>
                      <a:pt x="558" y="1368"/>
                    </a:lnTo>
                    <a:lnTo>
                      <a:pt x="558" y="1362"/>
                    </a:lnTo>
                    <a:lnTo>
                      <a:pt x="564" y="1362"/>
                    </a:lnTo>
                    <a:lnTo>
                      <a:pt x="564" y="1356"/>
                    </a:lnTo>
                    <a:lnTo>
                      <a:pt x="564" y="1350"/>
                    </a:lnTo>
                    <a:lnTo>
                      <a:pt x="570" y="1350"/>
                    </a:lnTo>
                    <a:lnTo>
                      <a:pt x="570" y="1344"/>
                    </a:lnTo>
                    <a:lnTo>
                      <a:pt x="570" y="1338"/>
                    </a:lnTo>
                    <a:lnTo>
                      <a:pt x="570" y="1332"/>
                    </a:lnTo>
                    <a:lnTo>
                      <a:pt x="576" y="1332"/>
                    </a:lnTo>
                    <a:lnTo>
                      <a:pt x="576" y="1326"/>
                    </a:lnTo>
                    <a:lnTo>
                      <a:pt x="576" y="1320"/>
                    </a:lnTo>
                    <a:lnTo>
                      <a:pt x="582" y="1320"/>
                    </a:lnTo>
                    <a:lnTo>
                      <a:pt x="582" y="1314"/>
                    </a:lnTo>
                    <a:lnTo>
                      <a:pt x="582" y="1308"/>
                    </a:lnTo>
                    <a:lnTo>
                      <a:pt x="588" y="1302"/>
                    </a:lnTo>
                    <a:lnTo>
                      <a:pt x="588" y="1296"/>
                    </a:lnTo>
                    <a:lnTo>
                      <a:pt x="588" y="1290"/>
                    </a:lnTo>
                    <a:lnTo>
                      <a:pt x="594" y="1290"/>
                    </a:lnTo>
                    <a:lnTo>
                      <a:pt x="594" y="1284"/>
                    </a:lnTo>
                    <a:lnTo>
                      <a:pt x="594" y="1278"/>
                    </a:lnTo>
                    <a:lnTo>
                      <a:pt x="594" y="1272"/>
                    </a:lnTo>
                    <a:lnTo>
                      <a:pt x="600" y="1272"/>
                    </a:lnTo>
                    <a:lnTo>
                      <a:pt x="600" y="1266"/>
                    </a:lnTo>
                    <a:lnTo>
                      <a:pt x="600" y="1260"/>
                    </a:lnTo>
                    <a:lnTo>
                      <a:pt x="600" y="1254"/>
                    </a:lnTo>
                    <a:lnTo>
                      <a:pt x="606" y="1254"/>
                    </a:lnTo>
                    <a:lnTo>
                      <a:pt x="606" y="1248"/>
                    </a:lnTo>
                    <a:lnTo>
                      <a:pt x="606" y="1242"/>
                    </a:lnTo>
                    <a:lnTo>
                      <a:pt x="606" y="1236"/>
                    </a:lnTo>
                    <a:lnTo>
                      <a:pt x="612" y="1236"/>
                    </a:lnTo>
                    <a:lnTo>
                      <a:pt x="612" y="1230"/>
                    </a:lnTo>
                    <a:lnTo>
                      <a:pt x="612" y="1224"/>
                    </a:lnTo>
                    <a:lnTo>
                      <a:pt x="612" y="1218"/>
                    </a:lnTo>
                    <a:lnTo>
                      <a:pt x="618" y="1218"/>
                    </a:lnTo>
                    <a:lnTo>
                      <a:pt x="618" y="1212"/>
                    </a:lnTo>
                    <a:lnTo>
                      <a:pt x="618" y="1206"/>
                    </a:lnTo>
                    <a:lnTo>
                      <a:pt x="618" y="1200"/>
                    </a:lnTo>
                    <a:lnTo>
                      <a:pt x="624" y="1200"/>
                    </a:lnTo>
                    <a:lnTo>
                      <a:pt x="624" y="1194"/>
                    </a:lnTo>
                    <a:lnTo>
                      <a:pt x="624" y="1188"/>
                    </a:lnTo>
                    <a:lnTo>
                      <a:pt x="624" y="1182"/>
                    </a:lnTo>
                    <a:lnTo>
                      <a:pt x="630" y="1182"/>
                    </a:lnTo>
                    <a:lnTo>
                      <a:pt x="630" y="1176"/>
                    </a:lnTo>
                    <a:lnTo>
                      <a:pt x="630" y="1170"/>
                    </a:lnTo>
                    <a:lnTo>
                      <a:pt x="630" y="1164"/>
                    </a:lnTo>
                    <a:lnTo>
                      <a:pt x="636" y="1158"/>
                    </a:lnTo>
                    <a:lnTo>
                      <a:pt x="636" y="1152"/>
                    </a:lnTo>
                    <a:lnTo>
                      <a:pt x="636" y="1146"/>
                    </a:lnTo>
                    <a:lnTo>
                      <a:pt x="636" y="1140"/>
                    </a:lnTo>
                    <a:lnTo>
                      <a:pt x="642" y="1140"/>
                    </a:lnTo>
                    <a:lnTo>
                      <a:pt x="642" y="1134"/>
                    </a:lnTo>
                    <a:lnTo>
                      <a:pt x="642" y="1128"/>
                    </a:lnTo>
                    <a:lnTo>
                      <a:pt x="642" y="1122"/>
                    </a:lnTo>
                    <a:lnTo>
                      <a:pt x="648" y="1122"/>
                    </a:lnTo>
                    <a:lnTo>
                      <a:pt x="648" y="1116"/>
                    </a:lnTo>
                    <a:lnTo>
                      <a:pt x="648" y="1110"/>
                    </a:lnTo>
                    <a:lnTo>
                      <a:pt x="648" y="1104"/>
                    </a:lnTo>
                    <a:lnTo>
                      <a:pt x="648" y="1098"/>
                    </a:lnTo>
                    <a:lnTo>
                      <a:pt x="654" y="1098"/>
                    </a:lnTo>
                    <a:lnTo>
                      <a:pt x="654" y="1092"/>
                    </a:lnTo>
                    <a:lnTo>
                      <a:pt x="654" y="1086"/>
                    </a:lnTo>
                    <a:lnTo>
                      <a:pt x="654" y="1080"/>
                    </a:lnTo>
                    <a:lnTo>
                      <a:pt x="660" y="1080"/>
                    </a:lnTo>
                    <a:lnTo>
                      <a:pt x="660" y="1074"/>
                    </a:lnTo>
                    <a:lnTo>
                      <a:pt x="660" y="1068"/>
                    </a:lnTo>
                    <a:lnTo>
                      <a:pt x="660" y="1062"/>
                    </a:lnTo>
                    <a:lnTo>
                      <a:pt x="660" y="1056"/>
                    </a:lnTo>
                    <a:lnTo>
                      <a:pt x="666" y="1056"/>
                    </a:lnTo>
                    <a:lnTo>
                      <a:pt x="666" y="1050"/>
                    </a:lnTo>
                    <a:lnTo>
                      <a:pt x="666" y="1044"/>
                    </a:lnTo>
                    <a:lnTo>
                      <a:pt x="666" y="1038"/>
                    </a:lnTo>
                    <a:lnTo>
                      <a:pt x="666" y="1032"/>
                    </a:lnTo>
                    <a:lnTo>
                      <a:pt x="672" y="1032"/>
                    </a:lnTo>
                    <a:lnTo>
                      <a:pt x="672" y="1026"/>
                    </a:lnTo>
                    <a:lnTo>
                      <a:pt x="672" y="1020"/>
                    </a:lnTo>
                    <a:lnTo>
                      <a:pt x="672" y="1014"/>
                    </a:lnTo>
                    <a:lnTo>
                      <a:pt x="678" y="1008"/>
                    </a:lnTo>
                    <a:lnTo>
                      <a:pt x="678" y="1002"/>
                    </a:lnTo>
                    <a:lnTo>
                      <a:pt x="678" y="996"/>
                    </a:lnTo>
                    <a:lnTo>
                      <a:pt x="678" y="990"/>
                    </a:lnTo>
                    <a:lnTo>
                      <a:pt x="678" y="984"/>
                    </a:lnTo>
                    <a:lnTo>
                      <a:pt x="684" y="984"/>
                    </a:lnTo>
                    <a:lnTo>
                      <a:pt x="684" y="978"/>
                    </a:lnTo>
                    <a:lnTo>
                      <a:pt x="684" y="972"/>
                    </a:lnTo>
                    <a:lnTo>
                      <a:pt x="684" y="966"/>
                    </a:lnTo>
                    <a:lnTo>
                      <a:pt x="684" y="960"/>
                    </a:lnTo>
                    <a:lnTo>
                      <a:pt x="690" y="960"/>
                    </a:lnTo>
                    <a:lnTo>
                      <a:pt x="690" y="954"/>
                    </a:lnTo>
                    <a:lnTo>
                      <a:pt x="690" y="948"/>
                    </a:lnTo>
                    <a:lnTo>
                      <a:pt x="690" y="942"/>
                    </a:lnTo>
                    <a:lnTo>
                      <a:pt x="690" y="936"/>
                    </a:lnTo>
                    <a:lnTo>
                      <a:pt x="696" y="936"/>
                    </a:lnTo>
                    <a:lnTo>
                      <a:pt x="696" y="930"/>
                    </a:lnTo>
                    <a:lnTo>
                      <a:pt x="696" y="924"/>
                    </a:lnTo>
                    <a:lnTo>
                      <a:pt x="696" y="918"/>
                    </a:lnTo>
                    <a:lnTo>
                      <a:pt x="702" y="912"/>
                    </a:lnTo>
                    <a:lnTo>
                      <a:pt x="702" y="906"/>
                    </a:lnTo>
                    <a:lnTo>
                      <a:pt x="702" y="900"/>
                    </a:lnTo>
                    <a:lnTo>
                      <a:pt x="708" y="900"/>
                    </a:lnTo>
                    <a:lnTo>
                      <a:pt x="708" y="894"/>
                    </a:lnTo>
                    <a:lnTo>
                      <a:pt x="708" y="888"/>
                    </a:lnTo>
                    <a:lnTo>
                      <a:pt x="714" y="888"/>
                    </a:lnTo>
                    <a:lnTo>
                      <a:pt x="714" y="882"/>
                    </a:lnTo>
                    <a:lnTo>
                      <a:pt x="720" y="882"/>
                    </a:lnTo>
                    <a:lnTo>
                      <a:pt x="720" y="888"/>
                    </a:lnTo>
                    <a:lnTo>
                      <a:pt x="726" y="888"/>
                    </a:lnTo>
                    <a:lnTo>
                      <a:pt x="726" y="894"/>
                    </a:lnTo>
                    <a:lnTo>
                      <a:pt x="732" y="894"/>
                    </a:lnTo>
                    <a:lnTo>
                      <a:pt x="732" y="900"/>
                    </a:lnTo>
                    <a:lnTo>
                      <a:pt x="732" y="906"/>
                    </a:lnTo>
                    <a:lnTo>
                      <a:pt x="738" y="906"/>
                    </a:lnTo>
                    <a:lnTo>
                      <a:pt x="738" y="912"/>
                    </a:lnTo>
                    <a:lnTo>
                      <a:pt x="738" y="918"/>
                    </a:lnTo>
                    <a:lnTo>
                      <a:pt x="738" y="924"/>
                    </a:lnTo>
                    <a:lnTo>
                      <a:pt x="744" y="930"/>
                    </a:lnTo>
                    <a:lnTo>
                      <a:pt x="744" y="936"/>
                    </a:lnTo>
                    <a:lnTo>
                      <a:pt x="744" y="942"/>
                    </a:lnTo>
                    <a:lnTo>
                      <a:pt x="744" y="948"/>
                    </a:lnTo>
                    <a:lnTo>
                      <a:pt x="750" y="948"/>
                    </a:lnTo>
                    <a:lnTo>
                      <a:pt x="750" y="954"/>
                    </a:lnTo>
                    <a:lnTo>
                      <a:pt x="750" y="960"/>
                    </a:lnTo>
                    <a:lnTo>
                      <a:pt x="750" y="966"/>
                    </a:lnTo>
                    <a:lnTo>
                      <a:pt x="750" y="972"/>
                    </a:lnTo>
                    <a:lnTo>
                      <a:pt x="756" y="972"/>
                    </a:lnTo>
                    <a:lnTo>
                      <a:pt x="756" y="978"/>
                    </a:lnTo>
                    <a:lnTo>
                      <a:pt x="756" y="984"/>
                    </a:lnTo>
                    <a:lnTo>
                      <a:pt x="756" y="990"/>
                    </a:lnTo>
                    <a:lnTo>
                      <a:pt x="756" y="996"/>
                    </a:lnTo>
                    <a:lnTo>
                      <a:pt x="762" y="996"/>
                    </a:lnTo>
                    <a:lnTo>
                      <a:pt x="762" y="1002"/>
                    </a:lnTo>
                    <a:lnTo>
                      <a:pt x="762" y="1008"/>
                    </a:lnTo>
                    <a:lnTo>
                      <a:pt x="762" y="1014"/>
                    </a:lnTo>
                    <a:lnTo>
                      <a:pt x="768" y="1014"/>
                    </a:lnTo>
                    <a:lnTo>
                      <a:pt x="768" y="1020"/>
                    </a:lnTo>
                    <a:lnTo>
                      <a:pt x="768" y="1026"/>
                    </a:lnTo>
                    <a:lnTo>
                      <a:pt x="774" y="1026"/>
                    </a:lnTo>
                    <a:lnTo>
                      <a:pt x="774" y="1032"/>
                    </a:lnTo>
                    <a:lnTo>
                      <a:pt x="780" y="1032"/>
                    </a:lnTo>
                    <a:lnTo>
                      <a:pt x="780" y="1038"/>
                    </a:lnTo>
                    <a:lnTo>
                      <a:pt x="786" y="1038"/>
                    </a:lnTo>
                    <a:lnTo>
                      <a:pt x="786" y="1032"/>
                    </a:lnTo>
                    <a:lnTo>
                      <a:pt x="792" y="1032"/>
                    </a:lnTo>
                    <a:lnTo>
                      <a:pt x="792" y="1026"/>
                    </a:lnTo>
                    <a:lnTo>
                      <a:pt x="798" y="1026"/>
                    </a:lnTo>
                    <a:lnTo>
                      <a:pt x="798" y="1020"/>
                    </a:lnTo>
                    <a:lnTo>
                      <a:pt x="798" y="1014"/>
                    </a:lnTo>
                    <a:lnTo>
                      <a:pt x="804" y="1014"/>
                    </a:lnTo>
                    <a:lnTo>
                      <a:pt x="804" y="1008"/>
                    </a:lnTo>
                    <a:lnTo>
                      <a:pt x="804" y="1002"/>
                    </a:lnTo>
                    <a:lnTo>
                      <a:pt x="810" y="1002"/>
                    </a:lnTo>
                    <a:lnTo>
                      <a:pt x="810" y="996"/>
                    </a:lnTo>
                    <a:lnTo>
                      <a:pt x="810" y="990"/>
                    </a:lnTo>
                    <a:lnTo>
                      <a:pt x="810" y="984"/>
                    </a:lnTo>
                    <a:lnTo>
                      <a:pt x="810" y="978"/>
                    </a:lnTo>
                    <a:lnTo>
                      <a:pt x="816" y="978"/>
                    </a:lnTo>
                    <a:lnTo>
                      <a:pt x="816" y="972"/>
                    </a:lnTo>
                    <a:lnTo>
                      <a:pt x="816" y="966"/>
                    </a:lnTo>
                    <a:lnTo>
                      <a:pt x="816" y="960"/>
                    </a:lnTo>
                    <a:lnTo>
                      <a:pt x="816" y="954"/>
                    </a:lnTo>
                    <a:lnTo>
                      <a:pt x="816" y="948"/>
                    </a:lnTo>
                    <a:lnTo>
                      <a:pt x="822" y="948"/>
                    </a:lnTo>
                    <a:lnTo>
                      <a:pt x="822" y="942"/>
                    </a:lnTo>
                    <a:lnTo>
                      <a:pt x="822" y="936"/>
                    </a:lnTo>
                    <a:lnTo>
                      <a:pt x="822" y="930"/>
                    </a:lnTo>
                    <a:lnTo>
                      <a:pt x="822" y="924"/>
                    </a:lnTo>
                    <a:lnTo>
                      <a:pt x="822" y="918"/>
                    </a:lnTo>
                    <a:lnTo>
                      <a:pt x="828" y="912"/>
                    </a:lnTo>
                    <a:lnTo>
                      <a:pt x="828" y="900"/>
                    </a:lnTo>
                    <a:lnTo>
                      <a:pt x="828" y="894"/>
                    </a:lnTo>
                    <a:lnTo>
                      <a:pt x="828" y="888"/>
                    </a:lnTo>
                    <a:lnTo>
                      <a:pt x="828" y="882"/>
                    </a:lnTo>
                    <a:lnTo>
                      <a:pt x="828" y="876"/>
                    </a:lnTo>
                    <a:lnTo>
                      <a:pt x="834" y="876"/>
                    </a:lnTo>
                    <a:lnTo>
                      <a:pt x="834" y="870"/>
                    </a:lnTo>
                    <a:lnTo>
                      <a:pt x="834" y="864"/>
                    </a:lnTo>
                    <a:lnTo>
                      <a:pt x="834" y="858"/>
                    </a:lnTo>
                    <a:lnTo>
                      <a:pt x="834" y="852"/>
                    </a:lnTo>
                    <a:lnTo>
                      <a:pt x="834" y="846"/>
                    </a:lnTo>
                    <a:lnTo>
                      <a:pt x="834" y="840"/>
                    </a:lnTo>
                    <a:lnTo>
                      <a:pt x="834" y="834"/>
                    </a:lnTo>
                    <a:lnTo>
                      <a:pt x="834" y="828"/>
                    </a:lnTo>
                    <a:lnTo>
                      <a:pt x="840" y="822"/>
                    </a:lnTo>
                    <a:lnTo>
                      <a:pt x="840" y="816"/>
                    </a:lnTo>
                    <a:lnTo>
                      <a:pt x="840" y="810"/>
                    </a:lnTo>
                    <a:lnTo>
                      <a:pt x="840" y="804"/>
                    </a:lnTo>
                    <a:lnTo>
                      <a:pt x="840" y="798"/>
                    </a:lnTo>
                    <a:lnTo>
                      <a:pt x="840" y="792"/>
                    </a:lnTo>
                    <a:lnTo>
                      <a:pt x="840" y="786"/>
                    </a:lnTo>
                    <a:lnTo>
                      <a:pt x="840" y="780"/>
                    </a:lnTo>
                    <a:lnTo>
                      <a:pt x="840" y="774"/>
                    </a:lnTo>
                    <a:lnTo>
                      <a:pt x="840" y="768"/>
                    </a:lnTo>
                    <a:lnTo>
                      <a:pt x="846" y="762"/>
                    </a:lnTo>
                    <a:lnTo>
                      <a:pt x="846" y="756"/>
                    </a:lnTo>
                    <a:lnTo>
                      <a:pt x="846" y="750"/>
                    </a:lnTo>
                    <a:lnTo>
                      <a:pt x="846" y="744"/>
                    </a:lnTo>
                    <a:lnTo>
                      <a:pt x="846" y="738"/>
                    </a:lnTo>
                    <a:lnTo>
                      <a:pt x="846" y="732"/>
                    </a:lnTo>
                    <a:lnTo>
                      <a:pt x="846" y="726"/>
                    </a:lnTo>
                    <a:lnTo>
                      <a:pt x="846" y="720"/>
                    </a:lnTo>
                    <a:lnTo>
                      <a:pt x="846" y="714"/>
                    </a:lnTo>
                    <a:lnTo>
                      <a:pt x="846" y="708"/>
                    </a:lnTo>
                    <a:lnTo>
                      <a:pt x="852" y="702"/>
                    </a:lnTo>
                    <a:lnTo>
                      <a:pt x="852" y="690"/>
                    </a:lnTo>
                    <a:lnTo>
                      <a:pt x="852" y="684"/>
                    </a:lnTo>
                    <a:lnTo>
                      <a:pt x="852" y="678"/>
                    </a:lnTo>
                    <a:lnTo>
                      <a:pt x="852" y="672"/>
                    </a:lnTo>
                    <a:lnTo>
                      <a:pt x="852" y="666"/>
                    </a:lnTo>
                    <a:lnTo>
                      <a:pt x="852" y="660"/>
                    </a:lnTo>
                    <a:lnTo>
                      <a:pt x="852" y="654"/>
                    </a:lnTo>
                    <a:lnTo>
                      <a:pt x="852" y="648"/>
                    </a:lnTo>
                    <a:lnTo>
                      <a:pt x="852" y="642"/>
                    </a:lnTo>
                    <a:lnTo>
                      <a:pt x="852" y="630"/>
                    </a:lnTo>
                    <a:lnTo>
                      <a:pt x="852" y="624"/>
                    </a:lnTo>
                    <a:lnTo>
                      <a:pt x="858" y="618"/>
                    </a:lnTo>
                    <a:lnTo>
                      <a:pt x="858" y="612"/>
                    </a:lnTo>
                    <a:lnTo>
                      <a:pt x="858" y="606"/>
                    </a:lnTo>
                    <a:lnTo>
                      <a:pt x="858" y="594"/>
                    </a:lnTo>
                    <a:lnTo>
                      <a:pt x="858" y="588"/>
                    </a:lnTo>
                    <a:lnTo>
                      <a:pt x="858" y="582"/>
                    </a:lnTo>
                    <a:lnTo>
                      <a:pt x="858" y="576"/>
                    </a:lnTo>
                    <a:lnTo>
                      <a:pt x="858" y="564"/>
                    </a:lnTo>
                    <a:lnTo>
                      <a:pt x="858" y="558"/>
                    </a:lnTo>
                    <a:lnTo>
                      <a:pt x="858" y="552"/>
                    </a:lnTo>
                    <a:lnTo>
                      <a:pt x="858" y="540"/>
                    </a:lnTo>
                    <a:lnTo>
                      <a:pt x="858" y="534"/>
                    </a:lnTo>
                    <a:lnTo>
                      <a:pt x="864" y="528"/>
                    </a:lnTo>
                    <a:lnTo>
                      <a:pt x="864" y="516"/>
                    </a:lnTo>
                    <a:lnTo>
                      <a:pt x="864" y="510"/>
                    </a:lnTo>
                    <a:lnTo>
                      <a:pt x="864" y="504"/>
                    </a:lnTo>
                    <a:lnTo>
                      <a:pt x="864" y="492"/>
                    </a:lnTo>
                    <a:lnTo>
                      <a:pt x="864" y="486"/>
                    </a:lnTo>
                    <a:lnTo>
                      <a:pt x="864" y="480"/>
                    </a:lnTo>
                    <a:lnTo>
                      <a:pt x="864" y="468"/>
                    </a:lnTo>
                    <a:lnTo>
                      <a:pt x="864" y="462"/>
                    </a:lnTo>
                    <a:lnTo>
                      <a:pt x="864" y="456"/>
                    </a:lnTo>
                    <a:lnTo>
                      <a:pt x="864" y="444"/>
                    </a:lnTo>
                    <a:lnTo>
                      <a:pt x="864" y="438"/>
                    </a:lnTo>
                    <a:lnTo>
                      <a:pt x="870" y="432"/>
                    </a:lnTo>
                    <a:lnTo>
                      <a:pt x="870" y="420"/>
                    </a:lnTo>
                    <a:lnTo>
                      <a:pt x="870" y="402"/>
                    </a:lnTo>
                    <a:lnTo>
                      <a:pt x="870" y="396"/>
                    </a:lnTo>
                    <a:lnTo>
                      <a:pt x="870" y="390"/>
                    </a:lnTo>
                    <a:lnTo>
                      <a:pt x="870" y="378"/>
                    </a:lnTo>
                    <a:lnTo>
                      <a:pt x="870" y="372"/>
                    </a:lnTo>
                    <a:lnTo>
                      <a:pt x="870" y="360"/>
                    </a:lnTo>
                    <a:lnTo>
                      <a:pt x="870" y="354"/>
                    </a:lnTo>
                    <a:lnTo>
                      <a:pt x="870" y="348"/>
                    </a:lnTo>
                    <a:lnTo>
                      <a:pt x="870" y="336"/>
                    </a:lnTo>
                    <a:lnTo>
                      <a:pt x="876" y="330"/>
                    </a:lnTo>
                    <a:lnTo>
                      <a:pt x="876" y="318"/>
                    </a:lnTo>
                    <a:lnTo>
                      <a:pt x="876" y="312"/>
                    </a:lnTo>
                    <a:lnTo>
                      <a:pt x="876" y="300"/>
                    </a:lnTo>
                    <a:lnTo>
                      <a:pt x="876" y="294"/>
                    </a:lnTo>
                    <a:lnTo>
                      <a:pt x="876" y="288"/>
                    </a:lnTo>
                    <a:lnTo>
                      <a:pt x="876" y="276"/>
                    </a:lnTo>
                    <a:lnTo>
                      <a:pt x="876" y="270"/>
                    </a:lnTo>
                    <a:lnTo>
                      <a:pt x="876" y="264"/>
                    </a:lnTo>
                    <a:lnTo>
                      <a:pt x="876" y="252"/>
                    </a:lnTo>
                    <a:lnTo>
                      <a:pt x="876" y="246"/>
                    </a:lnTo>
                    <a:lnTo>
                      <a:pt x="876" y="240"/>
                    </a:lnTo>
                    <a:lnTo>
                      <a:pt x="882" y="228"/>
                    </a:lnTo>
                    <a:lnTo>
                      <a:pt x="882" y="222"/>
                    </a:lnTo>
                    <a:lnTo>
                      <a:pt x="882" y="216"/>
                    </a:lnTo>
                    <a:lnTo>
                      <a:pt x="882" y="210"/>
                    </a:lnTo>
                    <a:lnTo>
                      <a:pt x="882" y="204"/>
                    </a:lnTo>
                    <a:lnTo>
                      <a:pt x="882" y="192"/>
                    </a:lnTo>
                    <a:lnTo>
                      <a:pt x="882" y="186"/>
                    </a:lnTo>
                    <a:lnTo>
                      <a:pt x="882" y="180"/>
                    </a:lnTo>
                    <a:lnTo>
                      <a:pt x="882" y="174"/>
                    </a:lnTo>
                    <a:lnTo>
                      <a:pt x="882" y="168"/>
                    </a:lnTo>
                    <a:lnTo>
                      <a:pt x="882" y="162"/>
                    </a:lnTo>
                    <a:lnTo>
                      <a:pt x="882" y="156"/>
                    </a:lnTo>
                    <a:lnTo>
                      <a:pt x="888" y="150"/>
                    </a:lnTo>
                    <a:lnTo>
                      <a:pt x="888" y="144"/>
                    </a:lnTo>
                    <a:lnTo>
                      <a:pt x="888" y="138"/>
                    </a:lnTo>
                    <a:lnTo>
                      <a:pt x="888" y="132"/>
                    </a:lnTo>
                    <a:lnTo>
                      <a:pt x="888" y="126"/>
                    </a:lnTo>
                    <a:lnTo>
                      <a:pt x="888" y="120"/>
                    </a:lnTo>
                    <a:lnTo>
                      <a:pt x="888" y="114"/>
                    </a:lnTo>
                    <a:lnTo>
                      <a:pt x="888" y="108"/>
                    </a:lnTo>
                    <a:lnTo>
                      <a:pt x="888" y="102"/>
                    </a:lnTo>
                    <a:lnTo>
                      <a:pt x="888" y="96"/>
                    </a:lnTo>
                    <a:lnTo>
                      <a:pt x="888" y="90"/>
                    </a:lnTo>
                    <a:lnTo>
                      <a:pt x="894" y="84"/>
                    </a:lnTo>
                    <a:lnTo>
                      <a:pt x="894" y="78"/>
                    </a:lnTo>
                    <a:lnTo>
                      <a:pt x="894" y="72"/>
                    </a:lnTo>
                    <a:lnTo>
                      <a:pt x="894" y="66"/>
                    </a:lnTo>
                    <a:lnTo>
                      <a:pt x="894" y="60"/>
                    </a:lnTo>
                    <a:lnTo>
                      <a:pt x="894" y="54"/>
                    </a:lnTo>
                    <a:lnTo>
                      <a:pt x="894" y="48"/>
                    </a:lnTo>
                    <a:lnTo>
                      <a:pt x="894" y="42"/>
                    </a:lnTo>
                    <a:lnTo>
                      <a:pt x="900" y="36"/>
                    </a:lnTo>
                    <a:lnTo>
                      <a:pt x="900" y="30"/>
                    </a:lnTo>
                    <a:lnTo>
                      <a:pt x="900" y="24"/>
                    </a:lnTo>
                    <a:lnTo>
                      <a:pt x="900" y="18"/>
                    </a:lnTo>
                    <a:lnTo>
                      <a:pt x="900" y="12"/>
                    </a:lnTo>
                    <a:lnTo>
                      <a:pt x="906" y="12"/>
                    </a:lnTo>
                    <a:lnTo>
                      <a:pt x="906" y="6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2" y="6"/>
                    </a:lnTo>
                    <a:lnTo>
                      <a:pt x="912" y="12"/>
                    </a:lnTo>
                    <a:lnTo>
                      <a:pt x="918" y="12"/>
                    </a:lnTo>
                    <a:lnTo>
                      <a:pt x="918" y="18"/>
                    </a:lnTo>
                    <a:lnTo>
                      <a:pt x="918" y="24"/>
                    </a:lnTo>
                    <a:lnTo>
                      <a:pt x="918" y="30"/>
                    </a:lnTo>
                    <a:lnTo>
                      <a:pt x="918" y="36"/>
                    </a:lnTo>
                    <a:lnTo>
                      <a:pt x="918" y="42"/>
                    </a:lnTo>
                    <a:lnTo>
                      <a:pt x="924" y="42"/>
                    </a:lnTo>
                    <a:lnTo>
                      <a:pt x="924" y="48"/>
                    </a:lnTo>
                    <a:lnTo>
                      <a:pt x="924" y="54"/>
                    </a:lnTo>
                    <a:lnTo>
                      <a:pt x="924" y="60"/>
                    </a:lnTo>
                    <a:lnTo>
                      <a:pt x="924" y="66"/>
                    </a:lnTo>
                    <a:lnTo>
                      <a:pt x="924" y="72"/>
                    </a:lnTo>
                    <a:lnTo>
                      <a:pt x="924" y="78"/>
                    </a:lnTo>
                    <a:lnTo>
                      <a:pt x="924" y="84"/>
                    </a:lnTo>
                    <a:lnTo>
                      <a:pt x="924" y="90"/>
                    </a:lnTo>
                    <a:lnTo>
                      <a:pt x="930" y="96"/>
                    </a:lnTo>
                    <a:lnTo>
                      <a:pt x="930" y="102"/>
                    </a:lnTo>
                    <a:lnTo>
                      <a:pt x="930" y="108"/>
                    </a:lnTo>
                    <a:lnTo>
                      <a:pt x="930" y="114"/>
                    </a:lnTo>
                    <a:lnTo>
                      <a:pt x="930" y="120"/>
                    </a:lnTo>
                    <a:lnTo>
                      <a:pt x="930" y="126"/>
                    </a:lnTo>
                    <a:lnTo>
                      <a:pt x="930" y="132"/>
                    </a:lnTo>
                    <a:lnTo>
                      <a:pt x="930" y="138"/>
                    </a:lnTo>
                    <a:lnTo>
                      <a:pt x="936" y="144"/>
                    </a:lnTo>
                    <a:lnTo>
                      <a:pt x="936" y="150"/>
                    </a:lnTo>
                    <a:lnTo>
                      <a:pt x="936" y="156"/>
                    </a:lnTo>
                    <a:lnTo>
                      <a:pt x="936" y="162"/>
                    </a:lnTo>
                    <a:lnTo>
                      <a:pt x="936" y="168"/>
                    </a:lnTo>
                    <a:lnTo>
                      <a:pt x="936" y="174"/>
                    </a:lnTo>
                    <a:lnTo>
                      <a:pt x="936" y="180"/>
                    </a:lnTo>
                    <a:lnTo>
                      <a:pt x="936" y="186"/>
                    </a:lnTo>
                    <a:lnTo>
                      <a:pt x="942" y="186"/>
                    </a:lnTo>
                    <a:lnTo>
                      <a:pt x="942" y="192"/>
                    </a:lnTo>
                    <a:lnTo>
                      <a:pt x="942" y="198"/>
                    </a:lnTo>
                    <a:lnTo>
                      <a:pt x="942" y="204"/>
                    </a:lnTo>
                    <a:lnTo>
                      <a:pt x="942" y="210"/>
                    </a:lnTo>
                    <a:lnTo>
                      <a:pt x="942" y="216"/>
                    </a:lnTo>
                    <a:lnTo>
                      <a:pt x="942" y="222"/>
                    </a:lnTo>
                    <a:lnTo>
                      <a:pt x="942" y="228"/>
                    </a:lnTo>
                    <a:lnTo>
                      <a:pt x="942" y="234"/>
                    </a:lnTo>
                    <a:lnTo>
                      <a:pt x="948" y="234"/>
                    </a:lnTo>
                    <a:lnTo>
                      <a:pt x="948" y="240"/>
                    </a:lnTo>
                    <a:lnTo>
                      <a:pt x="948" y="246"/>
                    </a:lnTo>
                    <a:lnTo>
                      <a:pt x="948" y="252"/>
                    </a:lnTo>
                    <a:lnTo>
                      <a:pt x="948" y="258"/>
                    </a:lnTo>
                    <a:lnTo>
                      <a:pt x="948" y="264"/>
                    </a:lnTo>
                    <a:lnTo>
                      <a:pt x="948" y="270"/>
                    </a:lnTo>
                    <a:lnTo>
                      <a:pt x="948" y="276"/>
                    </a:lnTo>
                    <a:lnTo>
                      <a:pt x="954" y="282"/>
                    </a:lnTo>
                    <a:lnTo>
                      <a:pt x="954" y="288"/>
                    </a:lnTo>
                    <a:lnTo>
                      <a:pt x="954" y="294"/>
                    </a:lnTo>
                    <a:lnTo>
                      <a:pt x="954" y="300"/>
                    </a:lnTo>
                    <a:lnTo>
                      <a:pt x="954" y="306"/>
                    </a:lnTo>
                    <a:lnTo>
                      <a:pt x="954" y="312"/>
                    </a:lnTo>
                    <a:lnTo>
                      <a:pt x="954" y="318"/>
                    </a:lnTo>
                    <a:lnTo>
                      <a:pt x="954" y="324"/>
                    </a:lnTo>
                    <a:lnTo>
                      <a:pt x="960" y="324"/>
                    </a:lnTo>
                    <a:lnTo>
                      <a:pt x="960" y="330"/>
                    </a:lnTo>
                    <a:lnTo>
                      <a:pt x="960" y="336"/>
                    </a:lnTo>
                    <a:lnTo>
                      <a:pt x="960" y="342"/>
                    </a:lnTo>
                    <a:lnTo>
                      <a:pt x="960" y="348"/>
                    </a:lnTo>
                    <a:lnTo>
                      <a:pt x="960" y="354"/>
                    </a:lnTo>
                    <a:lnTo>
                      <a:pt x="960" y="360"/>
                    </a:lnTo>
                    <a:lnTo>
                      <a:pt x="960" y="366"/>
                    </a:lnTo>
                    <a:lnTo>
                      <a:pt x="966" y="372"/>
                    </a:lnTo>
                    <a:lnTo>
                      <a:pt x="966" y="378"/>
                    </a:lnTo>
                    <a:lnTo>
                      <a:pt x="966" y="384"/>
                    </a:lnTo>
                    <a:lnTo>
                      <a:pt x="966" y="390"/>
                    </a:lnTo>
                    <a:lnTo>
                      <a:pt x="966" y="396"/>
                    </a:lnTo>
                    <a:lnTo>
                      <a:pt x="966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72" y="414"/>
                    </a:lnTo>
                    <a:lnTo>
                      <a:pt x="972" y="420"/>
                    </a:lnTo>
                    <a:lnTo>
                      <a:pt x="972" y="426"/>
                    </a:lnTo>
                    <a:lnTo>
                      <a:pt x="972" y="432"/>
                    </a:lnTo>
                    <a:lnTo>
                      <a:pt x="972" y="438"/>
                    </a:lnTo>
                    <a:lnTo>
                      <a:pt x="972" y="444"/>
                    </a:lnTo>
                    <a:lnTo>
                      <a:pt x="972" y="450"/>
                    </a:lnTo>
                    <a:lnTo>
                      <a:pt x="978" y="456"/>
                    </a:lnTo>
                    <a:lnTo>
                      <a:pt x="978" y="462"/>
                    </a:lnTo>
                    <a:lnTo>
                      <a:pt x="978" y="468"/>
                    </a:lnTo>
                    <a:lnTo>
                      <a:pt x="978" y="474"/>
                    </a:lnTo>
                    <a:lnTo>
                      <a:pt x="978" y="480"/>
                    </a:lnTo>
                    <a:lnTo>
                      <a:pt x="978" y="486"/>
                    </a:lnTo>
                    <a:lnTo>
                      <a:pt x="978" y="492"/>
                    </a:lnTo>
                    <a:lnTo>
                      <a:pt x="984" y="498"/>
                    </a:lnTo>
                    <a:lnTo>
                      <a:pt x="984" y="504"/>
                    </a:lnTo>
                    <a:lnTo>
                      <a:pt x="984" y="510"/>
                    </a:lnTo>
                    <a:lnTo>
                      <a:pt x="984" y="516"/>
                    </a:lnTo>
                    <a:lnTo>
                      <a:pt x="984" y="522"/>
                    </a:lnTo>
                    <a:lnTo>
                      <a:pt x="984" y="528"/>
                    </a:lnTo>
                    <a:lnTo>
                      <a:pt x="984" y="534"/>
                    </a:lnTo>
                    <a:lnTo>
                      <a:pt x="990" y="540"/>
                    </a:lnTo>
                    <a:lnTo>
                      <a:pt x="990" y="546"/>
                    </a:lnTo>
                    <a:lnTo>
                      <a:pt x="990" y="552"/>
                    </a:lnTo>
                    <a:lnTo>
                      <a:pt x="990" y="558"/>
                    </a:lnTo>
                    <a:lnTo>
                      <a:pt x="990" y="564"/>
                    </a:lnTo>
                    <a:lnTo>
                      <a:pt x="990" y="570"/>
                    </a:lnTo>
                    <a:lnTo>
                      <a:pt x="990" y="576"/>
                    </a:lnTo>
                    <a:lnTo>
                      <a:pt x="996" y="576"/>
                    </a:lnTo>
                    <a:lnTo>
                      <a:pt x="996" y="582"/>
                    </a:lnTo>
                    <a:lnTo>
                      <a:pt x="996" y="588"/>
                    </a:lnTo>
                    <a:lnTo>
                      <a:pt x="996" y="594"/>
                    </a:lnTo>
                    <a:lnTo>
                      <a:pt x="996" y="600"/>
                    </a:lnTo>
                    <a:lnTo>
                      <a:pt x="996" y="606"/>
                    </a:lnTo>
                    <a:lnTo>
                      <a:pt x="996" y="612"/>
                    </a:lnTo>
                    <a:lnTo>
                      <a:pt x="1002" y="618"/>
                    </a:lnTo>
                    <a:lnTo>
                      <a:pt x="1002" y="624"/>
                    </a:lnTo>
                    <a:lnTo>
                      <a:pt x="1002" y="630"/>
                    </a:lnTo>
                    <a:lnTo>
                      <a:pt x="1002" y="636"/>
                    </a:lnTo>
                    <a:lnTo>
                      <a:pt x="1002" y="642"/>
                    </a:lnTo>
                    <a:lnTo>
                      <a:pt x="1002" y="648"/>
                    </a:lnTo>
                    <a:lnTo>
                      <a:pt x="1002" y="654"/>
                    </a:lnTo>
                    <a:lnTo>
                      <a:pt x="1008" y="660"/>
                    </a:lnTo>
                    <a:lnTo>
                      <a:pt x="1008" y="666"/>
                    </a:lnTo>
                    <a:lnTo>
                      <a:pt x="1008" y="672"/>
                    </a:lnTo>
                    <a:lnTo>
                      <a:pt x="1008" y="678"/>
                    </a:lnTo>
                    <a:lnTo>
                      <a:pt x="1008" y="684"/>
                    </a:lnTo>
                    <a:lnTo>
                      <a:pt x="1008" y="690"/>
                    </a:lnTo>
                    <a:lnTo>
                      <a:pt x="1014" y="690"/>
                    </a:lnTo>
                    <a:lnTo>
                      <a:pt x="1014" y="696"/>
                    </a:lnTo>
                    <a:lnTo>
                      <a:pt x="1014" y="702"/>
                    </a:lnTo>
                    <a:lnTo>
                      <a:pt x="1014" y="708"/>
                    </a:lnTo>
                    <a:lnTo>
                      <a:pt x="1014" y="714"/>
                    </a:lnTo>
                    <a:lnTo>
                      <a:pt x="1014" y="720"/>
                    </a:lnTo>
                    <a:lnTo>
                      <a:pt x="1014" y="726"/>
                    </a:lnTo>
                    <a:lnTo>
                      <a:pt x="1020" y="732"/>
                    </a:lnTo>
                    <a:lnTo>
                      <a:pt x="1020" y="738"/>
                    </a:lnTo>
                    <a:lnTo>
                      <a:pt x="1020" y="744"/>
                    </a:lnTo>
                    <a:lnTo>
                      <a:pt x="1020" y="750"/>
                    </a:lnTo>
                    <a:lnTo>
                      <a:pt x="1020" y="756"/>
                    </a:lnTo>
                    <a:lnTo>
                      <a:pt x="1020" y="762"/>
                    </a:lnTo>
                    <a:lnTo>
                      <a:pt x="1026" y="768"/>
                    </a:lnTo>
                    <a:lnTo>
                      <a:pt x="1026" y="774"/>
                    </a:lnTo>
                    <a:lnTo>
                      <a:pt x="1026" y="780"/>
                    </a:lnTo>
                    <a:lnTo>
                      <a:pt x="1026" y="786"/>
                    </a:lnTo>
                    <a:lnTo>
                      <a:pt x="1026" y="792"/>
                    </a:lnTo>
                    <a:lnTo>
                      <a:pt x="1026" y="798"/>
                    </a:lnTo>
                    <a:lnTo>
                      <a:pt x="1032" y="798"/>
                    </a:lnTo>
                    <a:lnTo>
                      <a:pt x="1032" y="804"/>
                    </a:lnTo>
                    <a:lnTo>
                      <a:pt x="1032" y="810"/>
                    </a:lnTo>
                    <a:lnTo>
                      <a:pt x="1032" y="816"/>
                    </a:lnTo>
                    <a:lnTo>
                      <a:pt x="1032" y="822"/>
                    </a:lnTo>
                    <a:lnTo>
                      <a:pt x="1032" y="828"/>
                    </a:lnTo>
                    <a:lnTo>
                      <a:pt x="1032" y="834"/>
                    </a:lnTo>
                    <a:lnTo>
                      <a:pt x="1038" y="834"/>
                    </a:lnTo>
                    <a:lnTo>
                      <a:pt x="1038" y="840"/>
                    </a:lnTo>
                    <a:lnTo>
                      <a:pt x="1038" y="846"/>
                    </a:lnTo>
                    <a:lnTo>
                      <a:pt x="1038" y="852"/>
                    </a:lnTo>
                    <a:lnTo>
                      <a:pt x="1038" y="858"/>
                    </a:lnTo>
                    <a:lnTo>
                      <a:pt x="1038" y="864"/>
                    </a:lnTo>
                    <a:lnTo>
                      <a:pt x="1038" y="870"/>
                    </a:lnTo>
                    <a:lnTo>
                      <a:pt x="1044" y="870"/>
                    </a:lnTo>
                    <a:lnTo>
                      <a:pt x="1044" y="876"/>
                    </a:lnTo>
                    <a:lnTo>
                      <a:pt x="1044" y="882"/>
                    </a:lnTo>
                    <a:lnTo>
                      <a:pt x="1044" y="888"/>
                    </a:lnTo>
                    <a:lnTo>
                      <a:pt x="1044" y="894"/>
                    </a:lnTo>
                    <a:lnTo>
                      <a:pt x="1044" y="900"/>
                    </a:lnTo>
                    <a:lnTo>
                      <a:pt x="1050" y="900"/>
                    </a:lnTo>
                    <a:lnTo>
                      <a:pt x="1050" y="906"/>
                    </a:lnTo>
                    <a:lnTo>
                      <a:pt x="1050" y="912"/>
                    </a:lnTo>
                    <a:lnTo>
                      <a:pt x="1050" y="918"/>
                    </a:lnTo>
                    <a:lnTo>
                      <a:pt x="1050" y="924"/>
                    </a:lnTo>
                    <a:lnTo>
                      <a:pt x="1050" y="930"/>
                    </a:lnTo>
                    <a:lnTo>
                      <a:pt x="1056" y="936"/>
                    </a:lnTo>
                    <a:lnTo>
                      <a:pt x="1056" y="942"/>
                    </a:lnTo>
                    <a:lnTo>
                      <a:pt x="1056" y="948"/>
                    </a:lnTo>
                    <a:lnTo>
                      <a:pt x="1056" y="954"/>
                    </a:lnTo>
                    <a:lnTo>
                      <a:pt x="1056" y="960"/>
                    </a:lnTo>
                    <a:lnTo>
                      <a:pt x="1056" y="966"/>
                    </a:lnTo>
                    <a:lnTo>
                      <a:pt x="1062" y="966"/>
                    </a:lnTo>
                    <a:lnTo>
                      <a:pt x="1062" y="972"/>
                    </a:lnTo>
                    <a:lnTo>
                      <a:pt x="1062" y="978"/>
                    </a:lnTo>
                    <a:lnTo>
                      <a:pt x="1062" y="984"/>
                    </a:lnTo>
                    <a:lnTo>
                      <a:pt x="1062" y="990"/>
                    </a:lnTo>
                    <a:lnTo>
                      <a:pt x="1068" y="996"/>
                    </a:lnTo>
                    <a:lnTo>
                      <a:pt x="1068" y="1002"/>
                    </a:lnTo>
                    <a:lnTo>
                      <a:pt x="1068" y="1008"/>
                    </a:lnTo>
                    <a:lnTo>
                      <a:pt x="1068" y="1014"/>
                    </a:lnTo>
                    <a:lnTo>
                      <a:pt x="1068" y="1020"/>
                    </a:lnTo>
                    <a:lnTo>
                      <a:pt x="1074" y="1026"/>
                    </a:lnTo>
                    <a:lnTo>
                      <a:pt x="1074" y="1032"/>
                    </a:lnTo>
                    <a:lnTo>
                      <a:pt x="1074" y="1038"/>
                    </a:lnTo>
                    <a:lnTo>
                      <a:pt x="1074" y="1044"/>
                    </a:lnTo>
                    <a:lnTo>
                      <a:pt x="1074" y="1050"/>
                    </a:lnTo>
                    <a:lnTo>
                      <a:pt x="1080" y="1056"/>
                    </a:lnTo>
                    <a:lnTo>
                      <a:pt x="1080" y="1062"/>
                    </a:lnTo>
                    <a:lnTo>
                      <a:pt x="1080" y="1068"/>
                    </a:lnTo>
                    <a:lnTo>
                      <a:pt x="1080" y="1074"/>
                    </a:lnTo>
                    <a:lnTo>
                      <a:pt x="1080" y="1080"/>
                    </a:lnTo>
                    <a:lnTo>
                      <a:pt x="1086" y="1080"/>
                    </a:lnTo>
                    <a:lnTo>
                      <a:pt x="1086" y="1086"/>
                    </a:lnTo>
                    <a:lnTo>
                      <a:pt x="1086" y="1092"/>
                    </a:lnTo>
                    <a:lnTo>
                      <a:pt x="1086" y="1098"/>
                    </a:lnTo>
                    <a:lnTo>
                      <a:pt x="1086" y="1104"/>
                    </a:lnTo>
                    <a:lnTo>
                      <a:pt x="1092" y="1110"/>
                    </a:lnTo>
                    <a:lnTo>
                      <a:pt x="1092" y="1116"/>
                    </a:lnTo>
                    <a:lnTo>
                      <a:pt x="1092" y="1122"/>
                    </a:lnTo>
                    <a:lnTo>
                      <a:pt x="1092" y="1128"/>
                    </a:lnTo>
                    <a:lnTo>
                      <a:pt x="1092" y="1134"/>
                    </a:lnTo>
                    <a:lnTo>
                      <a:pt x="1098" y="1134"/>
                    </a:lnTo>
                    <a:lnTo>
                      <a:pt x="1098" y="1140"/>
                    </a:lnTo>
                    <a:lnTo>
                      <a:pt x="1098" y="1146"/>
                    </a:lnTo>
                    <a:lnTo>
                      <a:pt x="1098" y="1152"/>
                    </a:lnTo>
                    <a:lnTo>
                      <a:pt x="1098" y="1158"/>
                    </a:lnTo>
                    <a:lnTo>
                      <a:pt x="1104" y="1158"/>
                    </a:lnTo>
                    <a:lnTo>
                      <a:pt x="1104" y="1164"/>
                    </a:lnTo>
                    <a:lnTo>
                      <a:pt x="1104" y="1170"/>
                    </a:lnTo>
                    <a:lnTo>
                      <a:pt x="1104" y="1176"/>
                    </a:lnTo>
                    <a:lnTo>
                      <a:pt x="1104" y="1182"/>
                    </a:lnTo>
                    <a:lnTo>
                      <a:pt x="1110" y="1182"/>
                    </a:lnTo>
                    <a:lnTo>
                      <a:pt x="1110" y="1188"/>
                    </a:lnTo>
                    <a:lnTo>
                      <a:pt x="1110" y="1194"/>
                    </a:lnTo>
                    <a:lnTo>
                      <a:pt x="1110" y="1200"/>
                    </a:lnTo>
                    <a:lnTo>
                      <a:pt x="1110" y="1206"/>
                    </a:lnTo>
                    <a:lnTo>
                      <a:pt x="1116" y="1206"/>
                    </a:lnTo>
                    <a:lnTo>
                      <a:pt x="1116" y="1212"/>
                    </a:lnTo>
                    <a:lnTo>
                      <a:pt x="1116" y="1218"/>
                    </a:lnTo>
                    <a:lnTo>
                      <a:pt x="1116" y="1224"/>
                    </a:lnTo>
                    <a:lnTo>
                      <a:pt x="1116" y="1230"/>
                    </a:lnTo>
                    <a:lnTo>
                      <a:pt x="1122" y="1230"/>
                    </a:lnTo>
                    <a:lnTo>
                      <a:pt x="1122" y="1236"/>
                    </a:lnTo>
                    <a:lnTo>
                      <a:pt x="1122" y="1242"/>
                    </a:lnTo>
                    <a:lnTo>
                      <a:pt x="1122" y="1248"/>
                    </a:lnTo>
                    <a:lnTo>
                      <a:pt x="1128" y="1254"/>
                    </a:lnTo>
                    <a:lnTo>
                      <a:pt x="1128" y="1260"/>
                    </a:lnTo>
                    <a:lnTo>
                      <a:pt x="1128" y="1266"/>
                    </a:lnTo>
                    <a:lnTo>
                      <a:pt x="1128" y="1272"/>
                    </a:lnTo>
                    <a:lnTo>
                      <a:pt x="1134" y="1272"/>
                    </a:lnTo>
                    <a:lnTo>
                      <a:pt x="1134" y="1278"/>
                    </a:lnTo>
                    <a:lnTo>
                      <a:pt x="1134" y="1284"/>
                    </a:lnTo>
                    <a:lnTo>
                      <a:pt x="1134" y="1290"/>
                    </a:lnTo>
                    <a:lnTo>
                      <a:pt x="1134" y="1296"/>
                    </a:lnTo>
                    <a:lnTo>
                      <a:pt x="1140" y="1296"/>
                    </a:lnTo>
                    <a:lnTo>
                      <a:pt x="1140" y="1302"/>
                    </a:lnTo>
                    <a:lnTo>
                      <a:pt x="1140" y="1308"/>
                    </a:lnTo>
                    <a:lnTo>
                      <a:pt x="1140" y="1314"/>
                    </a:lnTo>
                    <a:lnTo>
                      <a:pt x="1146" y="1314"/>
                    </a:lnTo>
                    <a:lnTo>
                      <a:pt x="1146" y="1320"/>
                    </a:lnTo>
                    <a:lnTo>
                      <a:pt x="1146" y="1326"/>
                    </a:lnTo>
                    <a:lnTo>
                      <a:pt x="1146" y="1332"/>
                    </a:lnTo>
                    <a:lnTo>
                      <a:pt x="1152" y="1332"/>
                    </a:lnTo>
                    <a:lnTo>
                      <a:pt x="1152" y="1338"/>
                    </a:lnTo>
                    <a:lnTo>
                      <a:pt x="1152" y="1344"/>
                    </a:lnTo>
                    <a:lnTo>
                      <a:pt x="1152" y="1350"/>
                    </a:lnTo>
                    <a:lnTo>
                      <a:pt x="1158" y="1350"/>
                    </a:lnTo>
                    <a:lnTo>
                      <a:pt x="1158" y="1356"/>
                    </a:lnTo>
                    <a:lnTo>
                      <a:pt x="1158" y="1362"/>
                    </a:lnTo>
                    <a:lnTo>
                      <a:pt x="1158" y="1368"/>
                    </a:lnTo>
                    <a:lnTo>
                      <a:pt x="1164" y="1368"/>
                    </a:lnTo>
                    <a:lnTo>
                      <a:pt x="1164" y="1374"/>
                    </a:lnTo>
                    <a:lnTo>
                      <a:pt x="1164" y="1380"/>
                    </a:lnTo>
                    <a:lnTo>
                      <a:pt x="1170" y="1386"/>
                    </a:lnTo>
                    <a:lnTo>
                      <a:pt x="1170" y="1392"/>
                    </a:lnTo>
                    <a:lnTo>
                      <a:pt x="1170" y="1398"/>
                    </a:lnTo>
                    <a:lnTo>
                      <a:pt x="1176" y="1398"/>
                    </a:lnTo>
                    <a:lnTo>
                      <a:pt x="1176" y="1404"/>
                    </a:lnTo>
                    <a:lnTo>
                      <a:pt x="1176" y="1410"/>
                    </a:lnTo>
                    <a:lnTo>
                      <a:pt x="1182" y="1416"/>
                    </a:lnTo>
                    <a:lnTo>
                      <a:pt x="1182" y="1422"/>
                    </a:lnTo>
                    <a:lnTo>
                      <a:pt x="1182" y="1428"/>
                    </a:lnTo>
                    <a:lnTo>
                      <a:pt x="1188" y="1428"/>
                    </a:lnTo>
                    <a:lnTo>
                      <a:pt x="1188" y="1434"/>
                    </a:lnTo>
                    <a:lnTo>
                      <a:pt x="1188" y="1440"/>
                    </a:lnTo>
                    <a:lnTo>
                      <a:pt x="1194" y="1440"/>
                    </a:lnTo>
                    <a:lnTo>
                      <a:pt x="1194" y="1446"/>
                    </a:lnTo>
                    <a:lnTo>
                      <a:pt x="1194" y="1452"/>
                    </a:lnTo>
                    <a:lnTo>
                      <a:pt x="1200" y="1452"/>
                    </a:lnTo>
                    <a:lnTo>
                      <a:pt x="1200" y="1458"/>
                    </a:lnTo>
                    <a:lnTo>
                      <a:pt x="1200" y="1464"/>
                    </a:lnTo>
                    <a:lnTo>
                      <a:pt x="1206" y="1464"/>
                    </a:lnTo>
                    <a:lnTo>
                      <a:pt x="1206" y="1470"/>
                    </a:lnTo>
                    <a:lnTo>
                      <a:pt x="1206" y="1476"/>
                    </a:lnTo>
                    <a:lnTo>
                      <a:pt x="1212" y="1476"/>
                    </a:lnTo>
                    <a:lnTo>
                      <a:pt x="1212" y="1482"/>
                    </a:lnTo>
                    <a:lnTo>
                      <a:pt x="1218" y="1488"/>
                    </a:lnTo>
                    <a:lnTo>
                      <a:pt x="1218" y="1494"/>
                    </a:lnTo>
                    <a:lnTo>
                      <a:pt x="1224" y="1494"/>
                    </a:lnTo>
                    <a:lnTo>
                      <a:pt x="1224" y="1500"/>
                    </a:lnTo>
                    <a:lnTo>
                      <a:pt x="1230" y="1500"/>
                    </a:lnTo>
                    <a:lnTo>
                      <a:pt x="1230" y="1506"/>
                    </a:lnTo>
                    <a:lnTo>
                      <a:pt x="1236" y="1512"/>
                    </a:lnTo>
                    <a:lnTo>
                      <a:pt x="1236" y="1518"/>
                    </a:lnTo>
                    <a:lnTo>
                      <a:pt x="1242" y="1518"/>
                    </a:lnTo>
                    <a:lnTo>
                      <a:pt x="1242" y="1524"/>
                    </a:lnTo>
                    <a:lnTo>
                      <a:pt x="1248" y="1524"/>
                    </a:lnTo>
                    <a:lnTo>
                      <a:pt x="1254" y="1524"/>
                    </a:lnTo>
                    <a:lnTo>
                      <a:pt x="1254" y="1530"/>
                    </a:lnTo>
                    <a:lnTo>
                      <a:pt x="1260" y="1530"/>
                    </a:lnTo>
                    <a:lnTo>
                      <a:pt x="1260" y="1536"/>
                    </a:lnTo>
                    <a:lnTo>
                      <a:pt x="1266" y="1536"/>
                    </a:lnTo>
                    <a:lnTo>
                      <a:pt x="1272" y="1536"/>
                    </a:lnTo>
                    <a:lnTo>
                      <a:pt x="1278" y="1536"/>
                    </a:lnTo>
                    <a:lnTo>
                      <a:pt x="1284" y="1536"/>
                    </a:lnTo>
                    <a:lnTo>
                      <a:pt x="1290" y="1536"/>
                    </a:lnTo>
                    <a:lnTo>
                      <a:pt x="1296" y="1536"/>
                    </a:lnTo>
                    <a:lnTo>
                      <a:pt x="1302" y="1536"/>
                    </a:lnTo>
                    <a:lnTo>
                      <a:pt x="1308" y="1536"/>
                    </a:lnTo>
                    <a:lnTo>
                      <a:pt x="1308" y="1530"/>
                    </a:lnTo>
                    <a:lnTo>
                      <a:pt x="1314" y="1530"/>
                    </a:lnTo>
                    <a:lnTo>
                      <a:pt x="1314" y="1524"/>
                    </a:lnTo>
                    <a:lnTo>
                      <a:pt x="1320" y="1524"/>
                    </a:lnTo>
                    <a:lnTo>
                      <a:pt x="1326" y="1524"/>
                    </a:lnTo>
                    <a:lnTo>
                      <a:pt x="1326" y="1518"/>
                    </a:lnTo>
                    <a:lnTo>
                      <a:pt x="1332" y="1518"/>
                    </a:lnTo>
                    <a:lnTo>
                      <a:pt x="1332" y="1512"/>
                    </a:lnTo>
                    <a:lnTo>
                      <a:pt x="1338" y="1506"/>
                    </a:lnTo>
                    <a:lnTo>
                      <a:pt x="1338" y="1500"/>
                    </a:lnTo>
                    <a:lnTo>
                      <a:pt x="1344" y="1500"/>
                    </a:lnTo>
                    <a:lnTo>
                      <a:pt x="1344" y="1494"/>
                    </a:lnTo>
                    <a:lnTo>
                      <a:pt x="1350" y="1494"/>
                    </a:lnTo>
                    <a:lnTo>
                      <a:pt x="1350" y="1488"/>
                    </a:lnTo>
                    <a:lnTo>
                      <a:pt x="1356" y="1482"/>
                    </a:lnTo>
                    <a:lnTo>
                      <a:pt x="1356" y="1476"/>
                    </a:lnTo>
                    <a:lnTo>
                      <a:pt x="1362" y="1476"/>
                    </a:lnTo>
                    <a:lnTo>
                      <a:pt x="1362" y="1470"/>
                    </a:lnTo>
                    <a:lnTo>
                      <a:pt x="1362" y="1464"/>
                    </a:lnTo>
                    <a:lnTo>
                      <a:pt x="1368" y="1464"/>
                    </a:lnTo>
                    <a:lnTo>
                      <a:pt x="1368" y="1458"/>
                    </a:lnTo>
                    <a:lnTo>
                      <a:pt x="1368" y="1452"/>
                    </a:lnTo>
                    <a:lnTo>
                      <a:pt x="1374" y="1452"/>
                    </a:lnTo>
                    <a:lnTo>
                      <a:pt x="1374" y="1446"/>
                    </a:lnTo>
                    <a:lnTo>
                      <a:pt x="1374" y="1440"/>
                    </a:lnTo>
                    <a:lnTo>
                      <a:pt x="1380" y="1440"/>
                    </a:lnTo>
                    <a:lnTo>
                      <a:pt x="1380" y="1434"/>
                    </a:lnTo>
                    <a:lnTo>
                      <a:pt x="1380" y="1428"/>
                    </a:lnTo>
                    <a:lnTo>
                      <a:pt x="1386" y="1428"/>
                    </a:lnTo>
                    <a:lnTo>
                      <a:pt x="1386" y="1422"/>
                    </a:lnTo>
                    <a:lnTo>
                      <a:pt x="1386" y="1416"/>
                    </a:lnTo>
                    <a:lnTo>
                      <a:pt x="1392" y="1410"/>
                    </a:lnTo>
                    <a:lnTo>
                      <a:pt x="1392" y="1404"/>
                    </a:lnTo>
                    <a:lnTo>
                      <a:pt x="1392" y="1398"/>
                    </a:lnTo>
                    <a:lnTo>
                      <a:pt x="1398" y="1398"/>
                    </a:lnTo>
                    <a:lnTo>
                      <a:pt x="1398" y="1392"/>
                    </a:lnTo>
                    <a:lnTo>
                      <a:pt x="1398" y="1386"/>
                    </a:lnTo>
                    <a:lnTo>
                      <a:pt x="1404" y="1380"/>
                    </a:lnTo>
                    <a:lnTo>
                      <a:pt x="1404" y="1374"/>
                    </a:lnTo>
                    <a:lnTo>
                      <a:pt x="1404" y="1368"/>
                    </a:lnTo>
                    <a:lnTo>
                      <a:pt x="1410" y="1368"/>
                    </a:lnTo>
                    <a:lnTo>
                      <a:pt x="1410" y="1362"/>
                    </a:lnTo>
                    <a:lnTo>
                      <a:pt x="1410" y="1356"/>
                    </a:lnTo>
                    <a:lnTo>
                      <a:pt x="1410" y="1350"/>
                    </a:lnTo>
                    <a:lnTo>
                      <a:pt x="1416" y="1350"/>
                    </a:lnTo>
                    <a:lnTo>
                      <a:pt x="1416" y="1344"/>
                    </a:lnTo>
                    <a:lnTo>
                      <a:pt x="1416" y="1338"/>
                    </a:lnTo>
                    <a:lnTo>
                      <a:pt x="1416" y="1332"/>
                    </a:lnTo>
                    <a:lnTo>
                      <a:pt x="1422" y="1332"/>
                    </a:lnTo>
                    <a:lnTo>
                      <a:pt x="1422" y="1326"/>
                    </a:lnTo>
                    <a:lnTo>
                      <a:pt x="1422" y="1320"/>
                    </a:lnTo>
                    <a:lnTo>
                      <a:pt x="1422" y="1314"/>
                    </a:lnTo>
                    <a:lnTo>
                      <a:pt x="1428" y="1314"/>
                    </a:lnTo>
                    <a:lnTo>
                      <a:pt x="1428" y="1308"/>
                    </a:lnTo>
                    <a:lnTo>
                      <a:pt x="1428" y="1302"/>
                    </a:lnTo>
                    <a:lnTo>
                      <a:pt x="1428" y="1296"/>
                    </a:lnTo>
                    <a:lnTo>
                      <a:pt x="1434" y="1296"/>
                    </a:lnTo>
                    <a:lnTo>
                      <a:pt x="1434" y="1290"/>
                    </a:lnTo>
                    <a:lnTo>
                      <a:pt x="1434" y="1284"/>
                    </a:lnTo>
                    <a:lnTo>
                      <a:pt x="1434" y="1278"/>
                    </a:lnTo>
                    <a:lnTo>
                      <a:pt x="1434" y="1272"/>
                    </a:lnTo>
                    <a:lnTo>
                      <a:pt x="1440" y="1272"/>
                    </a:lnTo>
                    <a:lnTo>
                      <a:pt x="1440" y="1266"/>
                    </a:lnTo>
                    <a:lnTo>
                      <a:pt x="1440" y="1260"/>
                    </a:lnTo>
                    <a:lnTo>
                      <a:pt x="1440" y="1254"/>
                    </a:lnTo>
                    <a:lnTo>
                      <a:pt x="1446" y="1248"/>
                    </a:lnTo>
                    <a:lnTo>
                      <a:pt x="1446" y="1242"/>
                    </a:lnTo>
                    <a:lnTo>
                      <a:pt x="1446" y="1236"/>
                    </a:lnTo>
                    <a:lnTo>
                      <a:pt x="1446" y="1230"/>
                    </a:lnTo>
                    <a:lnTo>
                      <a:pt x="1452" y="1230"/>
                    </a:lnTo>
                    <a:lnTo>
                      <a:pt x="1452" y="1224"/>
                    </a:lnTo>
                    <a:lnTo>
                      <a:pt x="1452" y="1218"/>
                    </a:lnTo>
                    <a:lnTo>
                      <a:pt x="1452" y="1212"/>
                    </a:lnTo>
                    <a:lnTo>
                      <a:pt x="1452" y="1206"/>
                    </a:lnTo>
                    <a:lnTo>
                      <a:pt x="1458" y="1206"/>
                    </a:lnTo>
                    <a:lnTo>
                      <a:pt x="1458" y="1200"/>
                    </a:lnTo>
                    <a:lnTo>
                      <a:pt x="1458" y="1194"/>
                    </a:lnTo>
                    <a:lnTo>
                      <a:pt x="1458" y="1188"/>
                    </a:lnTo>
                    <a:lnTo>
                      <a:pt x="1458" y="1182"/>
                    </a:lnTo>
                    <a:lnTo>
                      <a:pt x="1464" y="1182"/>
                    </a:lnTo>
                    <a:lnTo>
                      <a:pt x="1464" y="1176"/>
                    </a:lnTo>
                    <a:lnTo>
                      <a:pt x="1464" y="1170"/>
                    </a:lnTo>
                    <a:lnTo>
                      <a:pt x="1464" y="1164"/>
                    </a:lnTo>
                    <a:lnTo>
                      <a:pt x="1464" y="1158"/>
                    </a:lnTo>
                    <a:lnTo>
                      <a:pt x="1470" y="1158"/>
                    </a:lnTo>
                    <a:lnTo>
                      <a:pt x="1470" y="1152"/>
                    </a:lnTo>
                    <a:lnTo>
                      <a:pt x="1470" y="1146"/>
                    </a:lnTo>
                    <a:lnTo>
                      <a:pt x="1470" y="1140"/>
                    </a:lnTo>
                    <a:lnTo>
                      <a:pt x="1470" y="1134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6" y="1122"/>
                    </a:lnTo>
                    <a:lnTo>
                      <a:pt x="1476" y="1116"/>
                    </a:lnTo>
                    <a:lnTo>
                      <a:pt x="1476" y="1110"/>
                    </a:lnTo>
                    <a:lnTo>
                      <a:pt x="1482" y="1104"/>
                    </a:lnTo>
                    <a:lnTo>
                      <a:pt x="1482" y="1098"/>
                    </a:lnTo>
                    <a:lnTo>
                      <a:pt x="1482" y="1092"/>
                    </a:lnTo>
                    <a:lnTo>
                      <a:pt x="1482" y="1086"/>
                    </a:lnTo>
                    <a:lnTo>
                      <a:pt x="1482" y="1080"/>
                    </a:lnTo>
                    <a:lnTo>
                      <a:pt x="1488" y="1080"/>
                    </a:lnTo>
                    <a:lnTo>
                      <a:pt x="1488" y="1074"/>
                    </a:lnTo>
                    <a:lnTo>
                      <a:pt x="1488" y="1068"/>
                    </a:lnTo>
                    <a:lnTo>
                      <a:pt x="1488" y="1062"/>
                    </a:lnTo>
                    <a:lnTo>
                      <a:pt x="1488" y="1056"/>
                    </a:lnTo>
                    <a:lnTo>
                      <a:pt x="1494" y="1050"/>
                    </a:lnTo>
                    <a:lnTo>
                      <a:pt x="1494" y="1044"/>
                    </a:lnTo>
                    <a:lnTo>
                      <a:pt x="1494" y="1038"/>
                    </a:lnTo>
                    <a:lnTo>
                      <a:pt x="1494" y="1032"/>
                    </a:lnTo>
                    <a:lnTo>
                      <a:pt x="1494" y="1026"/>
                    </a:lnTo>
                    <a:lnTo>
                      <a:pt x="1500" y="1020"/>
                    </a:lnTo>
                    <a:lnTo>
                      <a:pt x="1500" y="1014"/>
                    </a:lnTo>
                    <a:lnTo>
                      <a:pt x="1500" y="1008"/>
                    </a:lnTo>
                    <a:lnTo>
                      <a:pt x="1500" y="1002"/>
                    </a:lnTo>
                    <a:lnTo>
                      <a:pt x="1500" y="996"/>
                    </a:lnTo>
                    <a:lnTo>
                      <a:pt x="1506" y="990"/>
                    </a:lnTo>
                    <a:lnTo>
                      <a:pt x="1506" y="984"/>
                    </a:lnTo>
                    <a:lnTo>
                      <a:pt x="1506" y="978"/>
                    </a:lnTo>
                    <a:lnTo>
                      <a:pt x="1506" y="972"/>
                    </a:lnTo>
                    <a:lnTo>
                      <a:pt x="1506" y="966"/>
                    </a:lnTo>
                    <a:lnTo>
                      <a:pt x="1512" y="966"/>
                    </a:lnTo>
                    <a:lnTo>
                      <a:pt x="1512" y="960"/>
                    </a:lnTo>
                    <a:lnTo>
                      <a:pt x="1512" y="954"/>
                    </a:lnTo>
                    <a:lnTo>
                      <a:pt x="1512" y="948"/>
                    </a:lnTo>
                    <a:lnTo>
                      <a:pt x="1512" y="942"/>
                    </a:lnTo>
                    <a:lnTo>
                      <a:pt x="1512" y="936"/>
                    </a:lnTo>
                    <a:lnTo>
                      <a:pt x="1518" y="930"/>
                    </a:lnTo>
                    <a:lnTo>
                      <a:pt x="1518" y="924"/>
                    </a:lnTo>
                    <a:lnTo>
                      <a:pt x="1518" y="918"/>
                    </a:lnTo>
                    <a:lnTo>
                      <a:pt x="1518" y="912"/>
                    </a:lnTo>
                    <a:lnTo>
                      <a:pt x="1518" y="906"/>
                    </a:lnTo>
                    <a:lnTo>
                      <a:pt x="1518" y="900"/>
                    </a:lnTo>
                    <a:lnTo>
                      <a:pt x="1524" y="900"/>
                    </a:lnTo>
                    <a:lnTo>
                      <a:pt x="1524" y="894"/>
                    </a:lnTo>
                    <a:lnTo>
                      <a:pt x="1524" y="888"/>
                    </a:lnTo>
                    <a:lnTo>
                      <a:pt x="1524" y="882"/>
                    </a:lnTo>
                    <a:lnTo>
                      <a:pt x="1524" y="876"/>
                    </a:lnTo>
                    <a:lnTo>
                      <a:pt x="1524" y="870"/>
                    </a:lnTo>
                    <a:lnTo>
                      <a:pt x="1530" y="870"/>
                    </a:lnTo>
                    <a:lnTo>
                      <a:pt x="1530" y="864"/>
                    </a:lnTo>
                    <a:lnTo>
                      <a:pt x="1530" y="858"/>
                    </a:lnTo>
                    <a:lnTo>
                      <a:pt x="1530" y="852"/>
                    </a:lnTo>
                    <a:lnTo>
                      <a:pt x="1530" y="846"/>
                    </a:lnTo>
                    <a:lnTo>
                      <a:pt x="1530" y="840"/>
                    </a:lnTo>
                    <a:lnTo>
                      <a:pt x="1530" y="834"/>
                    </a:lnTo>
                    <a:lnTo>
                      <a:pt x="1536" y="834"/>
                    </a:lnTo>
                    <a:lnTo>
                      <a:pt x="1536" y="828"/>
                    </a:lnTo>
                    <a:lnTo>
                      <a:pt x="1536" y="822"/>
                    </a:lnTo>
                    <a:lnTo>
                      <a:pt x="1536" y="816"/>
                    </a:lnTo>
                    <a:lnTo>
                      <a:pt x="1536" y="810"/>
                    </a:lnTo>
                    <a:lnTo>
                      <a:pt x="1536" y="804"/>
                    </a:lnTo>
                    <a:lnTo>
                      <a:pt x="1536" y="798"/>
                    </a:lnTo>
                    <a:lnTo>
                      <a:pt x="1542" y="798"/>
                    </a:lnTo>
                    <a:lnTo>
                      <a:pt x="1542" y="792"/>
                    </a:lnTo>
                    <a:lnTo>
                      <a:pt x="1542" y="786"/>
                    </a:lnTo>
                    <a:lnTo>
                      <a:pt x="1542" y="780"/>
                    </a:lnTo>
                    <a:lnTo>
                      <a:pt x="1542" y="774"/>
                    </a:lnTo>
                    <a:lnTo>
                      <a:pt x="1542" y="768"/>
                    </a:lnTo>
                    <a:lnTo>
                      <a:pt x="1548" y="762"/>
                    </a:lnTo>
                    <a:lnTo>
                      <a:pt x="1548" y="756"/>
                    </a:lnTo>
                    <a:lnTo>
                      <a:pt x="1548" y="750"/>
                    </a:lnTo>
                    <a:lnTo>
                      <a:pt x="1548" y="744"/>
                    </a:lnTo>
                    <a:lnTo>
                      <a:pt x="1548" y="738"/>
                    </a:lnTo>
                    <a:lnTo>
                      <a:pt x="1548" y="732"/>
                    </a:lnTo>
                    <a:lnTo>
                      <a:pt x="1554" y="726"/>
                    </a:lnTo>
                    <a:lnTo>
                      <a:pt x="1554" y="720"/>
                    </a:lnTo>
                    <a:lnTo>
                      <a:pt x="1554" y="714"/>
                    </a:lnTo>
                    <a:lnTo>
                      <a:pt x="1554" y="708"/>
                    </a:lnTo>
                    <a:lnTo>
                      <a:pt x="1554" y="702"/>
                    </a:lnTo>
                    <a:lnTo>
                      <a:pt x="1554" y="696"/>
                    </a:lnTo>
                    <a:lnTo>
                      <a:pt x="1554" y="690"/>
                    </a:lnTo>
                    <a:lnTo>
                      <a:pt x="1560" y="690"/>
                    </a:lnTo>
                    <a:lnTo>
                      <a:pt x="1560" y="684"/>
                    </a:lnTo>
                    <a:lnTo>
                      <a:pt x="1560" y="678"/>
                    </a:lnTo>
                    <a:lnTo>
                      <a:pt x="1560" y="672"/>
                    </a:lnTo>
                    <a:lnTo>
                      <a:pt x="1560" y="666"/>
                    </a:lnTo>
                    <a:lnTo>
                      <a:pt x="1560" y="660"/>
                    </a:lnTo>
                    <a:lnTo>
                      <a:pt x="1566" y="654"/>
                    </a:lnTo>
                    <a:lnTo>
                      <a:pt x="1566" y="648"/>
                    </a:lnTo>
                    <a:lnTo>
                      <a:pt x="1566" y="642"/>
                    </a:lnTo>
                    <a:lnTo>
                      <a:pt x="1566" y="636"/>
                    </a:lnTo>
                    <a:lnTo>
                      <a:pt x="1566" y="630"/>
                    </a:lnTo>
                    <a:lnTo>
                      <a:pt x="1566" y="624"/>
                    </a:lnTo>
                    <a:lnTo>
                      <a:pt x="1566" y="618"/>
                    </a:lnTo>
                    <a:lnTo>
                      <a:pt x="1572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72" y="594"/>
                    </a:lnTo>
                    <a:lnTo>
                      <a:pt x="1572" y="588"/>
                    </a:lnTo>
                    <a:lnTo>
                      <a:pt x="1572" y="582"/>
                    </a:lnTo>
                    <a:lnTo>
                      <a:pt x="1572" y="576"/>
                    </a:lnTo>
                    <a:lnTo>
                      <a:pt x="1578" y="576"/>
                    </a:lnTo>
                    <a:lnTo>
                      <a:pt x="1578" y="570"/>
                    </a:lnTo>
                    <a:lnTo>
                      <a:pt x="1578" y="564"/>
                    </a:lnTo>
                    <a:lnTo>
                      <a:pt x="1578" y="558"/>
                    </a:lnTo>
                    <a:lnTo>
                      <a:pt x="1578" y="552"/>
                    </a:lnTo>
                    <a:lnTo>
                      <a:pt x="1578" y="546"/>
                    </a:lnTo>
                    <a:lnTo>
                      <a:pt x="1578" y="540"/>
                    </a:lnTo>
                    <a:lnTo>
                      <a:pt x="1584" y="534"/>
                    </a:lnTo>
                    <a:lnTo>
                      <a:pt x="1584" y="528"/>
                    </a:lnTo>
                    <a:lnTo>
                      <a:pt x="1584" y="522"/>
                    </a:lnTo>
                    <a:lnTo>
                      <a:pt x="1584" y="516"/>
                    </a:lnTo>
                    <a:lnTo>
                      <a:pt x="1584" y="510"/>
                    </a:lnTo>
                    <a:lnTo>
                      <a:pt x="1584" y="504"/>
                    </a:lnTo>
                    <a:lnTo>
                      <a:pt x="1584" y="498"/>
                    </a:lnTo>
                    <a:lnTo>
                      <a:pt x="1590" y="492"/>
                    </a:lnTo>
                    <a:lnTo>
                      <a:pt x="1590" y="486"/>
                    </a:lnTo>
                    <a:lnTo>
                      <a:pt x="1590" y="480"/>
                    </a:lnTo>
                    <a:lnTo>
                      <a:pt x="1590" y="474"/>
                    </a:lnTo>
                    <a:lnTo>
                      <a:pt x="1590" y="468"/>
                    </a:lnTo>
                    <a:lnTo>
                      <a:pt x="1590" y="462"/>
                    </a:lnTo>
                    <a:lnTo>
                      <a:pt x="1590" y="456"/>
                    </a:lnTo>
                    <a:lnTo>
                      <a:pt x="1596" y="450"/>
                    </a:lnTo>
                    <a:lnTo>
                      <a:pt x="1596" y="444"/>
                    </a:lnTo>
                    <a:lnTo>
                      <a:pt x="1596" y="438"/>
                    </a:lnTo>
                    <a:lnTo>
                      <a:pt x="1596" y="432"/>
                    </a:lnTo>
                    <a:lnTo>
                      <a:pt x="1596" y="426"/>
                    </a:lnTo>
                    <a:lnTo>
                      <a:pt x="1596" y="420"/>
                    </a:lnTo>
                    <a:lnTo>
                      <a:pt x="1596" y="414"/>
                    </a:lnTo>
                    <a:lnTo>
                      <a:pt x="1602" y="414"/>
                    </a:lnTo>
                    <a:lnTo>
                      <a:pt x="1602" y="408"/>
                    </a:lnTo>
                    <a:lnTo>
                      <a:pt x="1602" y="402"/>
                    </a:lnTo>
                    <a:lnTo>
                      <a:pt x="1602" y="396"/>
                    </a:lnTo>
                    <a:lnTo>
                      <a:pt x="1602" y="390"/>
                    </a:lnTo>
                    <a:lnTo>
                      <a:pt x="1602" y="384"/>
                    </a:lnTo>
                    <a:lnTo>
                      <a:pt x="1602" y="378"/>
                    </a:lnTo>
                    <a:lnTo>
                      <a:pt x="1602" y="372"/>
                    </a:lnTo>
                    <a:lnTo>
                      <a:pt x="1608" y="366"/>
                    </a:lnTo>
                    <a:lnTo>
                      <a:pt x="1608" y="360"/>
                    </a:lnTo>
                    <a:lnTo>
                      <a:pt x="1608" y="354"/>
                    </a:lnTo>
                    <a:lnTo>
                      <a:pt x="1608" y="348"/>
                    </a:lnTo>
                    <a:lnTo>
                      <a:pt x="1608" y="342"/>
                    </a:lnTo>
                    <a:lnTo>
                      <a:pt x="1608" y="336"/>
                    </a:lnTo>
                    <a:lnTo>
                      <a:pt x="1608" y="330"/>
                    </a:lnTo>
                    <a:lnTo>
                      <a:pt x="1608" y="324"/>
                    </a:lnTo>
                    <a:lnTo>
                      <a:pt x="1614" y="324"/>
                    </a:lnTo>
                    <a:lnTo>
                      <a:pt x="1614" y="318"/>
                    </a:lnTo>
                    <a:lnTo>
                      <a:pt x="1614" y="312"/>
                    </a:lnTo>
                    <a:lnTo>
                      <a:pt x="1614" y="306"/>
                    </a:lnTo>
                    <a:lnTo>
                      <a:pt x="1614" y="300"/>
                    </a:lnTo>
                    <a:lnTo>
                      <a:pt x="1614" y="294"/>
                    </a:lnTo>
                    <a:lnTo>
                      <a:pt x="1614" y="288"/>
                    </a:lnTo>
                    <a:lnTo>
                      <a:pt x="1614" y="282"/>
                    </a:lnTo>
                    <a:lnTo>
                      <a:pt x="1620" y="276"/>
                    </a:lnTo>
                    <a:lnTo>
                      <a:pt x="1620" y="270"/>
                    </a:lnTo>
                    <a:lnTo>
                      <a:pt x="1620" y="264"/>
                    </a:lnTo>
                    <a:lnTo>
                      <a:pt x="1620" y="258"/>
                    </a:lnTo>
                    <a:lnTo>
                      <a:pt x="1620" y="252"/>
                    </a:lnTo>
                    <a:lnTo>
                      <a:pt x="1620" y="246"/>
                    </a:lnTo>
                    <a:lnTo>
                      <a:pt x="1620" y="240"/>
                    </a:lnTo>
                    <a:lnTo>
                      <a:pt x="1620" y="234"/>
                    </a:lnTo>
                    <a:lnTo>
                      <a:pt x="1626" y="234"/>
                    </a:lnTo>
                    <a:lnTo>
                      <a:pt x="1626" y="228"/>
                    </a:lnTo>
                    <a:lnTo>
                      <a:pt x="1626" y="222"/>
                    </a:lnTo>
                    <a:lnTo>
                      <a:pt x="1626" y="216"/>
                    </a:lnTo>
                    <a:lnTo>
                      <a:pt x="1626" y="210"/>
                    </a:lnTo>
                    <a:lnTo>
                      <a:pt x="1626" y="204"/>
                    </a:lnTo>
                    <a:lnTo>
                      <a:pt x="1626" y="198"/>
                    </a:lnTo>
                    <a:lnTo>
                      <a:pt x="1626" y="192"/>
                    </a:lnTo>
                    <a:lnTo>
                      <a:pt x="1626" y="186"/>
                    </a:lnTo>
                    <a:lnTo>
                      <a:pt x="1632" y="186"/>
                    </a:lnTo>
                    <a:lnTo>
                      <a:pt x="1632" y="180"/>
                    </a:lnTo>
                    <a:lnTo>
                      <a:pt x="1632" y="174"/>
                    </a:lnTo>
                    <a:lnTo>
                      <a:pt x="1632" y="168"/>
                    </a:lnTo>
                    <a:lnTo>
                      <a:pt x="1632" y="162"/>
                    </a:lnTo>
                    <a:lnTo>
                      <a:pt x="1632" y="156"/>
                    </a:lnTo>
                    <a:lnTo>
                      <a:pt x="1632" y="150"/>
                    </a:lnTo>
                    <a:lnTo>
                      <a:pt x="1632" y="144"/>
                    </a:lnTo>
                    <a:lnTo>
                      <a:pt x="1638" y="138"/>
                    </a:lnTo>
                    <a:lnTo>
                      <a:pt x="1638" y="132"/>
                    </a:lnTo>
                    <a:lnTo>
                      <a:pt x="1638" y="126"/>
                    </a:lnTo>
                    <a:lnTo>
                      <a:pt x="1638" y="120"/>
                    </a:lnTo>
                    <a:lnTo>
                      <a:pt x="1638" y="114"/>
                    </a:lnTo>
                    <a:lnTo>
                      <a:pt x="1638" y="108"/>
                    </a:lnTo>
                    <a:lnTo>
                      <a:pt x="1638" y="102"/>
                    </a:lnTo>
                    <a:lnTo>
                      <a:pt x="1638" y="96"/>
                    </a:lnTo>
                    <a:lnTo>
                      <a:pt x="1644" y="90"/>
                    </a:lnTo>
                    <a:lnTo>
                      <a:pt x="1644" y="84"/>
                    </a:lnTo>
                    <a:lnTo>
                      <a:pt x="1644" y="78"/>
                    </a:lnTo>
                    <a:lnTo>
                      <a:pt x="1644" y="72"/>
                    </a:lnTo>
                    <a:lnTo>
                      <a:pt x="1644" y="66"/>
                    </a:lnTo>
                    <a:lnTo>
                      <a:pt x="1644" y="60"/>
                    </a:lnTo>
                    <a:lnTo>
                      <a:pt x="1644" y="54"/>
                    </a:lnTo>
                    <a:lnTo>
                      <a:pt x="1644" y="48"/>
                    </a:lnTo>
                    <a:lnTo>
                      <a:pt x="1644" y="42"/>
                    </a:lnTo>
                    <a:lnTo>
                      <a:pt x="1650" y="42"/>
                    </a:lnTo>
                    <a:lnTo>
                      <a:pt x="1650" y="36"/>
                    </a:lnTo>
                    <a:lnTo>
                      <a:pt x="1650" y="30"/>
                    </a:lnTo>
                    <a:lnTo>
                      <a:pt x="1650" y="24"/>
                    </a:lnTo>
                    <a:lnTo>
                      <a:pt x="1650" y="18"/>
                    </a:lnTo>
                    <a:lnTo>
                      <a:pt x="1650" y="12"/>
                    </a:lnTo>
                    <a:lnTo>
                      <a:pt x="1656" y="12"/>
                    </a:lnTo>
                    <a:lnTo>
                      <a:pt x="1656" y="6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2" y="6"/>
                    </a:lnTo>
                    <a:lnTo>
                      <a:pt x="1662" y="12"/>
                    </a:lnTo>
                    <a:lnTo>
                      <a:pt x="1668" y="12"/>
                    </a:lnTo>
                    <a:lnTo>
                      <a:pt x="1668" y="18"/>
                    </a:lnTo>
                    <a:lnTo>
                      <a:pt x="1668" y="24"/>
                    </a:lnTo>
                    <a:lnTo>
                      <a:pt x="1668" y="30"/>
                    </a:lnTo>
                    <a:lnTo>
                      <a:pt x="1668" y="36"/>
                    </a:lnTo>
                    <a:lnTo>
                      <a:pt x="1674" y="42"/>
                    </a:lnTo>
                    <a:lnTo>
                      <a:pt x="1674" y="48"/>
                    </a:lnTo>
                    <a:lnTo>
                      <a:pt x="1674" y="54"/>
                    </a:lnTo>
                    <a:lnTo>
                      <a:pt x="1674" y="60"/>
                    </a:lnTo>
                    <a:lnTo>
                      <a:pt x="1674" y="66"/>
                    </a:lnTo>
                    <a:lnTo>
                      <a:pt x="1674" y="72"/>
                    </a:lnTo>
                    <a:lnTo>
                      <a:pt x="1674" y="78"/>
                    </a:lnTo>
                    <a:lnTo>
                      <a:pt x="1674" y="84"/>
                    </a:lnTo>
                    <a:lnTo>
                      <a:pt x="1680" y="90"/>
                    </a:lnTo>
                    <a:lnTo>
                      <a:pt x="1680" y="96"/>
                    </a:lnTo>
                    <a:lnTo>
                      <a:pt x="1680" y="102"/>
                    </a:lnTo>
                    <a:lnTo>
                      <a:pt x="1680" y="108"/>
                    </a:lnTo>
                    <a:lnTo>
                      <a:pt x="1680" y="114"/>
                    </a:lnTo>
                    <a:lnTo>
                      <a:pt x="1680" y="120"/>
                    </a:lnTo>
                    <a:lnTo>
                      <a:pt x="1680" y="126"/>
                    </a:lnTo>
                    <a:lnTo>
                      <a:pt x="1680" y="132"/>
                    </a:lnTo>
                    <a:lnTo>
                      <a:pt x="1680" y="138"/>
                    </a:lnTo>
                    <a:lnTo>
                      <a:pt x="1680" y="144"/>
                    </a:lnTo>
                    <a:lnTo>
                      <a:pt x="1680" y="150"/>
                    </a:lnTo>
                    <a:lnTo>
                      <a:pt x="1686" y="156"/>
                    </a:lnTo>
                    <a:lnTo>
                      <a:pt x="1686" y="162"/>
                    </a:lnTo>
                    <a:lnTo>
                      <a:pt x="1686" y="168"/>
                    </a:lnTo>
                    <a:lnTo>
                      <a:pt x="1686" y="174"/>
                    </a:lnTo>
                    <a:lnTo>
                      <a:pt x="1686" y="180"/>
                    </a:lnTo>
                    <a:lnTo>
                      <a:pt x="1686" y="186"/>
                    </a:lnTo>
                    <a:lnTo>
                      <a:pt x="1686" y="192"/>
                    </a:lnTo>
                    <a:lnTo>
                      <a:pt x="1686" y="204"/>
                    </a:lnTo>
                    <a:lnTo>
                      <a:pt x="1686" y="210"/>
                    </a:lnTo>
                    <a:lnTo>
                      <a:pt x="1686" y="216"/>
                    </a:lnTo>
                    <a:lnTo>
                      <a:pt x="1686" y="222"/>
                    </a:lnTo>
                    <a:lnTo>
                      <a:pt x="1686" y="228"/>
                    </a:lnTo>
                    <a:lnTo>
                      <a:pt x="1692" y="240"/>
                    </a:lnTo>
                    <a:lnTo>
                      <a:pt x="1692" y="246"/>
                    </a:lnTo>
                    <a:lnTo>
                      <a:pt x="1692" y="252"/>
                    </a:lnTo>
                    <a:lnTo>
                      <a:pt x="1692" y="264"/>
                    </a:lnTo>
                    <a:lnTo>
                      <a:pt x="1692" y="270"/>
                    </a:lnTo>
                    <a:lnTo>
                      <a:pt x="1692" y="276"/>
                    </a:lnTo>
                    <a:lnTo>
                      <a:pt x="1692" y="288"/>
                    </a:lnTo>
                    <a:lnTo>
                      <a:pt x="1692" y="294"/>
                    </a:lnTo>
                    <a:lnTo>
                      <a:pt x="1692" y="300"/>
                    </a:lnTo>
                    <a:lnTo>
                      <a:pt x="1692" y="312"/>
                    </a:lnTo>
                    <a:lnTo>
                      <a:pt x="1692" y="318"/>
                    </a:lnTo>
                    <a:lnTo>
                      <a:pt x="1692" y="330"/>
                    </a:lnTo>
                    <a:lnTo>
                      <a:pt x="1698" y="336"/>
                    </a:lnTo>
                    <a:lnTo>
                      <a:pt x="1698" y="348"/>
                    </a:lnTo>
                    <a:lnTo>
                      <a:pt x="1698" y="354"/>
                    </a:lnTo>
                    <a:lnTo>
                      <a:pt x="1698" y="360"/>
                    </a:lnTo>
                    <a:lnTo>
                      <a:pt x="1698" y="372"/>
                    </a:lnTo>
                    <a:lnTo>
                      <a:pt x="1698" y="378"/>
                    </a:lnTo>
                    <a:lnTo>
                      <a:pt x="1698" y="390"/>
                    </a:lnTo>
                    <a:lnTo>
                      <a:pt x="1698" y="396"/>
                    </a:lnTo>
                    <a:lnTo>
                      <a:pt x="1698" y="402"/>
                    </a:lnTo>
                    <a:lnTo>
                      <a:pt x="1698" y="414"/>
                    </a:lnTo>
                    <a:lnTo>
                      <a:pt x="1698" y="432"/>
                    </a:lnTo>
                    <a:lnTo>
                      <a:pt x="1704" y="438"/>
                    </a:lnTo>
                    <a:lnTo>
                      <a:pt x="1704" y="444"/>
                    </a:lnTo>
                    <a:lnTo>
                      <a:pt x="1704" y="456"/>
                    </a:lnTo>
                    <a:lnTo>
                      <a:pt x="1704" y="462"/>
                    </a:lnTo>
                    <a:lnTo>
                      <a:pt x="1704" y="468"/>
                    </a:lnTo>
                    <a:lnTo>
                      <a:pt x="1704" y="480"/>
                    </a:lnTo>
                    <a:lnTo>
                      <a:pt x="1704" y="486"/>
                    </a:lnTo>
                    <a:lnTo>
                      <a:pt x="1704" y="492"/>
                    </a:lnTo>
                    <a:lnTo>
                      <a:pt x="1704" y="504"/>
                    </a:lnTo>
                    <a:lnTo>
                      <a:pt x="1704" y="510"/>
                    </a:lnTo>
                    <a:lnTo>
                      <a:pt x="1704" y="516"/>
                    </a:lnTo>
                    <a:lnTo>
                      <a:pt x="1704" y="528"/>
                    </a:lnTo>
                    <a:lnTo>
                      <a:pt x="1710" y="534"/>
                    </a:lnTo>
                    <a:lnTo>
                      <a:pt x="1710" y="540"/>
                    </a:lnTo>
                    <a:lnTo>
                      <a:pt x="1710" y="552"/>
                    </a:lnTo>
                    <a:lnTo>
                      <a:pt x="1710" y="558"/>
                    </a:lnTo>
                    <a:lnTo>
                      <a:pt x="1710" y="564"/>
                    </a:lnTo>
                    <a:lnTo>
                      <a:pt x="1710" y="576"/>
                    </a:lnTo>
                    <a:lnTo>
                      <a:pt x="1710" y="582"/>
                    </a:lnTo>
                    <a:lnTo>
                      <a:pt x="1710" y="588"/>
                    </a:lnTo>
                    <a:lnTo>
                      <a:pt x="1710" y="594"/>
                    </a:lnTo>
                    <a:lnTo>
                      <a:pt x="1710" y="606"/>
                    </a:lnTo>
                    <a:lnTo>
                      <a:pt x="1710" y="612"/>
                    </a:lnTo>
                    <a:lnTo>
                      <a:pt x="1710" y="618"/>
                    </a:lnTo>
                    <a:lnTo>
                      <a:pt x="1716" y="624"/>
                    </a:lnTo>
                    <a:lnTo>
                      <a:pt x="1716" y="630"/>
                    </a:lnTo>
                    <a:lnTo>
                      <a:pt x="1716" y="642"/>
                    </a:lnTo>
                    <a:lnTo>
                      <a:pt x="1716" y="648"/>
                    </a:lnTo>
                    <a:lnTo>
                      <a:pt x="1716" y="654"/>
                    </a:lnTo>
                    <a:lnTo>
                      <a:pt x="1716" y="660"/>
                    </a:lnTo>
                    <a:lnTo>
                      <a:pt x="1716" y="666"/>
                    </a:lnTo>
                    <a:lnTo>
                      <a:pt x="1716" y="672"/>
                    </a:lnTo>
                    <a:lnTo>
                      <a:pt x="1716" y="678"/>
                    </a:lnTo>
                    <a:lnTo>
                      <a:pt x="1716" y="684"/>
                    </a:lnTo>
                    <a:lnTo>
                      <a:pt x="1716" y="690"/>
                    </a:lnTo>
                    <a:lnTo>
                      <a:pt x="1716" y="702"/>
                    </a:lnTo>
                    <a:lnTo>
                      <a:pt x="1722" y="708"/>
                    </a:lnTo>
                    <a:lnTo>
                      <a:pt x="1722" y="714"/>
                    </a:lnTo>
                    <a:lnTo>
                      <a:pt x="1722" y="720"/>
                    </a:lnTo>
                    <a:lnTo>
                      <a:pt x="1722" y="726"/>
                    </a:lnTo>
                    <a:lnTo>
                      <a:pt x="1722" y="732"/>
                    </a:lnTo>
                    <a:lnTo>
                      <a:pt x="1722" y="738"/>
                    </a:lnTo>
                    <a:lnTo>
                      <a:pt x="1722" y="744"/>
                    </a:lnTo>
                    <a:lnTo>
                      <a:pt x="1722" y="750"/>
                    </a:lnTo>
                    <a:lnTo>
                      <a:pt x="1722" y="756"/>
                    </a:lnTo>
                    <a:lnTo>
                      <a:pt x="1722" y="762"/>
                    </a:lnTo>
                    <a:lnTo>
                      <a:pt x="1728" y="768"/>
                    </a:lnTo>
                    <a:lnTo>
                      <a:pt x="1728" y="774"/>
                    </a:lnTo>
                    <a:lnTo>
                      <a:pt x="1728" y="780"/>
                    </a:lnTo>
                    <a:lnTo>
                      <a:pt x="1728" y="786"/>
                    </a:lnTo>
                    <a:lnTo>
                      <a:pt x="1728" y="792"/>
                    </a:lnTo>
                    <a:lnTo>
                      <a:pt x="1728" y="798"/>
                    </a:lnTo>
                    <a:lnTo>
                      <a:pt x="1728" y="804"/>
                    </a:lnTo>
                    <a:lnTo>
                      <a:pt x="1728" y="810"/>
                    </a:lnTo>
                    <a:lnTo>
                      <a:pt x="1728" y="816"/>
                    </a:lnTo>
                    <a:lnTo>
                      <a:pt x="1728" y="822"/>
                    </a:lnTo>
                    <a:lnTo>
                      <a:pt x="1734" y="828"/>
                    </a:lnTo>
                    <a:lnTo>
                      <a:pt x="1734" y="834"/>
                    </a:lnTo>
                    <a:lnTo>
                      <a:pt x="1734" y="840"/>
                    </a:lnTo>
                    <a:lnTo>
                      <a:pt x="1734" y="846"/>
                    </a:lnTo>
                    <a:lnTo>
                      <a:pt x="1734" y="852"/>
                    </a:lnTo>
                    <a:lnTo>
                      <a:pt x="1734" y="858"/>
                    </a:lnTo>
                    <a:lnTo>
                      <a:pt x="1734" y="864"/>
                    </a:lnTo>
                    <a:lnTo>
                      <a:pt x="1734" y="870"/>
                    </a:lnTo>
                    <a:lnTo>
                      <a:pt x="1734" y="876"/>
                    </a:lnTo>
                    <a:lnTo>
                      <a:pt x="1740" y="876"/>
                    </a:lnTo>
                    <a:lnTo>
                      <a:pt x="1740" y="882"/>
                    </a:lnTo>
                    <a:lnTo>
                      <a:pt x="1740" y="888"/>
                    </a:lnTo>
                    <a:lnTo>
                      <a:pt x="1740" y="894"/>
                    </a:lnTo>
                    <a:lnTo>
                      <a:pt x="1740" y="900"/>
                    </a:lnTo>
                    <a:lnTo>
                      <a:pt x="1740" y="906"/>
                    </a:lnTo>
                    <a:lnTo>
                      <a:pt x="1740" y="912"/>
                    </a:lnTo>
                    <a:lnTo>
                      <a:pt x="1746" y="918"/>
                    </a:lnTo>
                    <a:lnTo>
                      <a:pt x="1746" y="924"/>
                    </a:lnTo>
                    <a:lnTo>
                      <a:pt x="1746" y="930"/>
                    </a:lnTo>
                    <a:lnTo>
                      <a:pt x="1746" y="936"/>
                    </a:lnTo>
                    <a:lnTo>
                      <a:pt x="1746" y="942"/>
                    </a:lnTo>
                    <a:lnTo>
                      <a:pt x="1746" y="948"/>
                    </a:lnTo>
                    <a:lnTo>
                      <a:pt x="1752" y="948"/>
                    </a:lnTo>
                    <a:lnTo>
                      <a:pt x="1752" y="954"/>
                    </a:lnTo>
                    <a:lnTo>
                      <a:pt x="1752" y="960"/>
                    </a:lnTo>
                    <a:lnTo>
                      <a:pt x="1752" y="966"/>
                    </a:lnTo>
                    <a:lnTo>
                      <a:pt x="1752" y="972"/>
                    </a:lnTo>
                    <a:lnTo>
                      <a:pt x="1752" y="978"/>
                    </a:lnTo>
                    <a:lnTo>
                      <a:pt x="1758" y="978"/>
                    </a:lnTo>
                    <a:lnTo>
                      <a:pt x="1758" y="984"/>
                    </a:lnTo>
                    <a:lnTo>
                      <a:pt x="1758" y="990"/>
                    </a:lnTo>
                    <a:lnTo>
                      <a:pt x="1758" y="996"/>
                    </a:lnTo>
                    <a:lnTo>
                      <a:pt x="1758" y="1002"/>
                    </a:lnTo>
                    <a:lnTo>
                      <a:pt x="1764" y="1002"/>
                    </a:lnTo>
                    <a:lnTo>
                      <a:pt x="1764" y="1008"/>
                    </a:lnTo>
                    <a:lnTo>
                      <a:pt x="1764" y="1014"/>
                    </a:lnTo>
                    <a:lnTo>
                      <a:pt x="1770" y="1014"/>
                    </a:lnTo>
                    <a:lnTo>
                      <a:pt x="1770" y="1020"/>
                    </a:lnTo>
                    <a:lnTo>
                      <a:pt x="1770" y="1026"/>
                    </a:lnTo>
                    <a:lnTo>
                      <a:pt x="1776" y="1026"/>
                    </a:lnTo>
                    <a:lnTo>
                      <a:pt x="1776" y="1032"/>
                    </a:lnTo>
                    <a:lnTo>
                      <a:pt x="1782" y="1032"/>
                    </a:lnTo>
                    <a:lnTo>
                      <a:pt x="1782" y="1038"/>
                    </a:lnTo>
                    <a:lnTo>
                      <a:pt x="1788" y="1038"/>
                    </a:lnTo>
                    <a:lnTo>
                      <a:pt x="1788" y="1032"/>
                    </a:lnTo>
                    <a:lnTo>
                      <a:pt x="1794" y="1032"/>
                    </a:lnTo>
                    <a:lnTo>
                      <a:pt x="1794" y="1026"/>
                    </a:lnTo>
                    <a:lnTo>
                      <a:pt x="1800" y="1026"/>
                    </a:lnTo>
                    <a:lnTo>
                      <a:pt x="1800" y="1020"/>
                    </a:lnTo>
                    <a:lnTo>
                      <a:pt x="1800" y="1014"/>
                    </a:lnTo>
                    <a:lnTo>
                      <a:pt x="1806" y="1014"/>
                    </a:lnTo>
                    <a:lnTo>
                      <a:pt x="1806" y="1008"/>
                    </a:lnTo>
                    <a:lnTo>
                      <a:pt x="1806" y="1002"/>
                    </a:lnTo>
                    <a:lnTo>
                      <a:pt x="1806" y="996"/>
                    </a:lnTo>
                    <a:lnTo>
                      <a:pt x="1812" y="996"/>
                    </a:lnTo>
                    <a:lnTo>
                      <a:pt x="1812" y="990"/>
                    </a:lnTo>
                    <a:lnTo>
                      <a:pt x="1812" y="984"/>
                    </a:lnTo>
                    <a:lnTo>
                      <a:pt x="1812" y="978"/>
                    </a:lnTo>
                    <a:lnTo>
                      <a:pt x="1812" y="972"/>
                    </a:lnTo>
                    <a:lnTo>
                      <a:pt x="1818" y="972"/>
                    </a:lnTo>
                    <a:lnTo>
                      <a:pt x="1818" y="966"/>
                    </a:lnTo>
                    <a:lnTo>
                      <a:pt x="1818" y="960"/>
                    </a:lnTo>
                    <a:lnTo>
                      <a:pt x="1818" y="954"/>
                    </a:lnTo>
                    <a:lnTo>
                      <a:pt x="1818" y="948"/>
                    </a:lnTo>
                    <a:lnTo>
                      <a:pt x="1824" y="948"/>
                    </a:lnTo>
                    <a:lnTo>
                      <a:pt x="1824" y="942"/>
                    </a:lnTo>
                    <a:lnTo>
                      <a:pt x="1824" y="936"/>
                    </a:lnTo>
                    <a:lnTo>
                      <a:pt x="1824" y="930"/>
                    </a:lnTo>
                    <a:lnTo>
                      <a:pt x="1830" y="924"/>
                    </a:lnTo>
                    <a:lnTo>
                      <a:pt x="1830" y="918"/>
                    </a:lnTo>
                    <a:lnTo>
                      <a:pt x="1830" y="912"/>
                    </a:lnTo>
                    <a:lnTo>
                      <a:pt x="1830" y="906"/>
                    </a:lnTo>
                    <a:lnTo>
                      <a:pt x="1836" y="906"/>
                    </a:lnTo>
                    <a:lnTo>
                      <a:pt x="1836" y="900"/>
                    </a:lnTo>
                    <a:lnTo>
                      <a:pt x="1836" y="894"/>
                    </a:lnTo>
                    <a:lnTo>
                      <a:pt x="1842" y="894"/>
                    </a:lnTo>
                    <a:lnTo>
                      <a:pt x="1842" y="888"/>
                    </a:lnTo>
                    <a:lnTo>
                      <a:pt x="1848" y="888"/>
                    </a:lnTo>
                    <a:lnTo>
                      <a:pt x="1848" y="882"/>
                    </a:lnTo>
                    <a:lnTo>
                      <a:pt x="1854" y="882"/>
                    </a:lnTo>
                    <a:lnTo>
                      <a:pt x="1854" y="888"/>
                    </a:lnTo>
                    <a:lnTo>
                      <a:pt x="1860" y="888"/>
                    </a:lnTo>
                    <a:lnTo>
                      <a:pt x="1860" y="894"/>
                    </a:lnTo>
                    <a:lnTo>
                      <a:pt x="1860" y="900"/>
                    </a:lnTo>
                    <a:lnTo>
                      <a:pt x="1866" y="900"/>
                    </a:lnTo>
                    <a:lnTo>
                      <a:pt x="1866" y="906"/>
                    </a:lnTo>
                    <a:lnTo>
                      <a:pt x="1866" y="912"/>
                    </a:lnTo>
                    <a:lnTo>
                      <a:pt x="1872" y="918"/>
                    </a:lnTo>
                    <a:lnTo>
                      <a:pt x="1872" y="924"/>
                    </a:lnTo>
                    <a:lnTo>
                      <a:pt x="1872" y="930"/>
                    </a:lnTo>
                    <a:lnTo>
                      <a:pt x="1872" y="936"/>
                    </a:lnTo>
                    <a:lnTo>
                      <a:pt x="1878" y="936"/>
                    </a:lnTo>
                    <a:lnTo>
                      <a:pt x="1878" y="942"/>
                    </a:lnTo>
                    <a:lnTo>
                      <a:pt x="1878" y="948"/>
                    </a:lnTo>
                    <a:lnTo>
                      <a:pt x="1878" y="954"/>
                    </a:lnTo>
                    <a:lnTo>
                      <a:pt x="1878" y="960"/>
                    </a:lnTo>
                    <a:lnTo>
                      <a:pt x="1884" y="960"/>
                    </a:lnTo>
                    <a:lnTo>
                      <a:pt x="1884" y="966"/>
                    </a:lnTo>
                    <a:lnTo>
                      <a:pt x="1884" y="972"/>
                    </a:lnTo>
                    <a:lnTo>
                      <a:pt x="1884" y="978"/>
                    </a:lnTo>
                    <a:lnTo>
                      <a:pt x="1884" y="984"/>
                    </a:lnTo>
                    <a:lnTo>
                      <a:pt x="1890" y="984"/>
                    </a:lnTo>
                    <a:lnTo>
                      <a:pt x="1890" y="990"/>
                    </a:lnTo>
                    <a:lnTo>
                      <a:pt x="1890" y="996"/>
                    </a:lnTo>
                    <a:lnTo>
                      <a:pt x="1890" y="1002"/>
                    </a:lnTo>
                    <a:lnTo>
                      <a:pt x="1890" y="1008"/>
                    </a:lnTo>
                    <a:lnTo>
                      <a:pt x="1896" y="1014"/>
                    </a:lnTo>
                    <a:lnTo>
                      <a:pt x="1896" y="1020"/>
                    </a:lnTo>
                    <a:lnTo>
                      <a:pt x="1896" y="1026"/>
                    </a:lnTo>
                    <a:lnTo>
                      <a:pt x="1896" y="1032"/>
                    </a:lnTo>
                    <a:lnTo>
                      <a:pt x="1902" y="1032"/>
                    </a:lnTo>
                    <a:lnTo>
                      <a:pt x="1902" y="1038"/>
                    </a:lnTo>
                    <a:lnTo>
                      <a:pt x="1902" y="1044"/>
                    </a:lnTo>
                    <a:lnTo>
                      <a:pt x="1902" y="1050"/>
                    </a:lnTo>
                    <a:lnTo>
                      <a:pt x="1902" y="1056"/>
                    </a:lnTo>
                    <a:lnTo>
                      <a:pt x="1908" y="1056"/>
                    </a:lnTo>
                    <a:lnTo>
                      <a:pt x="1908" y="1062"/>
                    </a:lnTo>
                    <a:lnTo>
                      <a:pt x="1908" y="1068"/>
                    </a:lnTo>
                    <a:lnTo>
                      <a:pt x="1908" y="1074"/>
                    </a:lnTo>
                    <a:lnTo>
                      <a:pt x="1908" y="1080"/>
                    </a:lnTo>
                    <a:lnTo>
                      <a:pt x="1914" y="1080"/>
                    </a:lnTo>
                    <a:lnTo>
                      <a:pt x="1914" y="1086"/>
                    </a:lnTo>
                    <a:lnTo>
                      <a:pt x="1914" y="1092"/>
                    </a:lnTo>
                    <a:lnTo>
                      <a:pt x="1914" y="1098"/>
                    </a:lnTo>
                    <a:lnTo>
                      <a:pt x="1920" y="1098"/>
                    </a:lnTo>
                    <a:lnTo>
                      <a:pt x="1920" y="1104"/>
                    </a:lnTo>
                    <a:lnTo>
                      <a:pt x="1920" y="1110"/>
                    </a:lnTo>
                    <a:lnTo>
                      <a:pt x="1920" y="1116"/>
                    </a:lnTo>
                    <a:lnTo>
                      <a:pt x="1920" y="1122"/>
                    </a:lnTo>
                    <a:lnTo>
                      <a:pt x="1926" y="1122"/>
                    </a:lnTo>
                    <a:lnTo>
                      <a:pt x="1926" y="1128"/>
                    </a:lnTo>
                    <a:lnTo>
                      <a:pt x="1926" y="1134"/>
                    </a:lnTo>
                    <a:lnTo>
                      <a:pt x="1926" y="1140"/>
                    </a:lnTo>
                    <a:lnTo>
                      <a:pt x="1932" y="1140"/>
                    </a:lnTo>
                    <a:lnTo>
                      <a:pt x="1932" y="1146"/>
                    </a:lnTo>
                    <a:lnTo>
                      <a:pt x="1932" y="1152"/>
                    </a:lnTo>
                    <a:lnTo>
                      <a:pt x="1932" y="1158"/>
                    </a:lnTo>
                    <a:lnTo>
                      <a:pt x="1938" y="1164"/>
                    </a:lnTo>
                    <a:lnTo>
                      <a:pt x="1938" y="1170"/>
                    </a:lnTo>
                    <a:lnTo>
                      <a:pt x="1938" y="1176"/>
                    </a:lnTo>
                    <a:lnTo>
                      <a:pt x="1938" y="1182"/>
                    </a:lnTo>
                    <a:lnTo>
                      <a:pt x="1944" y="1182"/>
                    </a:lnTo>
                    <a:lnTo>
                      <a:pt x="1944" y="1188"/>
                    </a:lnTo>
                    <a:lnTo>
                      <a:pt x="1944" y="1194"/>
                    </a:lnTo>
                    <a:lnTo>
                      <a:pt x="1944" y="1200"/>
                    </a:lnTo>
                    <a:lnTo>
                      <a:pt x="1950" y="1200"/>
                    </a:lnTo>
                    <a:lnTo>
                      <a:pt x="1950" y="1206"/>
                    </a:lnTo>
                    <a:lnTo>
                      <a:pt x="1950" y="1212"/>
                    </a:lnTo>
                    <a:lnTo>
                      <a:pt x="1950" y="1218"/>
                    </a:lnTo>
                    <a:lnTo>
                      <a:pt x="1956" y="1218"/>
                    </a:lnTo>
                    <a:lnTo>
                      <a:pt x="1956" y="1224"/>
                    </a:lnTo>
                    <a:lnTo>
                      <a:pt x="1956" y="1230"/>
                    </a:lnTo>
                    <a:lnTo>
                      <a:pt x="1956" y="1236"/>
                    </a:lnTo>
                    <a:lnTo>
                      <a:pt x="1962" y="1236"/>
                    </a:lnTo>
                    <a:lnTo>
                      <a:pt x="1962" y="1242"/>
                    </a:lnTo>
                    <a:lnTo>
                      <a:pt x="1962" y="1248"/>
                    </a:lnTo>
                    <a:lnTo>
                      <a:pt x="1962" y="1254"/>
                    </a:lnTo>
                    <a:lnTo>
                      <a:pt x="1968" y="1254"/>
                    </a:lnTo>
                    <a:lnTo>
                      <a:pt x="1968" y="1260"/>
                    </a:lnTo>
                    <a:lnTo>
                      <a:pt x="1968" y="1266"/>
                    </a:lnTo>
                    <a:lnTo>
                      <a:pt x="1968" y="1272"/>
                    </a:lnTo>
                    <a:lnTo>
                      <a:pt x="1974" y="1272"/>
                    </a:lnTo>
                    <a:lnTo>
                      <a:pt x="1974" y="1278"/>
                    </a:lnTo>
                    <a:lnTo>
                      <a:pt x="1974" y="1284"/>
                    </a:lnTo>
                    <a:lnTo>
                      <a:pt x="1974" y="1290"/>
                    </a:lnTo>
                    <a:lnTo>
                      <a:pt x="1980" y="1290"/>
                    </a:lnTo>
                    <a:lnTo>
                      <a:pt x="1980" y="1296"/>
                    </a:lnTo>
                    <a:lnTo>
                      <a:pt x="1980" y="1302"/>
                    </a:lnTo>
                    <a:lnTo>
                      <a:pt x="1986" y="1308"/>
                    </a:lnTo>
                    <a:lnTo>
                      <a:pt x="1986" y="1314"/>
                    </a:lnTo>
                    <a:lnTo>
                      <a:pt x="1986" y="1320"/>
                    </a:lnTo>
                    <a:lnTo>
                      <a:pt x="1992" y="1320"/>
                    </a:lnTo>
                    <a:lnTo>
                      <a:pt x="1992" y="1326"/>
                    </a:lnTo>
                    <a:lnTo>
                      <a:pt x="1992" y="1332"/>
                    </a:lnTo>
                    <a:lnTo>
                      <a:pt x="1998" y="1332"/>
                    </a:lnTo>
                    <a:lnTo>
                      <a:pt x="1998" y="1338"/>
                    </a:lnTo>
                    <a:lnTo>
                      <a:pt x="1998" y="1344"/>
                    </a:lnTo>
                    <a:lnTo>
                      <a:pt x="1998" y="1350"/>
                    </a:lnTo>
                    <a:lnTo>
                      <a:pt x="2004" y="1350"/>
                    </a:lnTo>
                    <a:lnTo>
                      <a:pt x="2004" y="1356"/>
                    </a:lnTo>
                    <a:lnTo>
                      <a:pt x="2004" y="1362"/>
                    </a:lnTo>
                    <a:lnTo>
                      <a:pt x="2010" y="1362"/>
                    </a:lnTo>
                    <a:lnTo>
                      <a:pt x="2010" y="1368"/>
                    </a:lnTo>
                    <a:lnTo>
                      <a:pt x="2010" y="1374"/>
                    </a:lnTo>
                    <a:lnTo>
                      <a:pt x="2016" y="1374"/>
                    </a:lnTo>
                    <a:lnTo>
                      <a:pt x="2016" y="1380"/>
                    </a:lnTo>
                    <a:lnTo>
                      <a:pt x="2016" y="1386"/>
                    </a:lnTo>
                    <a:lnTo>
                      <a:pt x="2022" y="1392"/>
                    </a:lnTo>
                    <a:lnTo>
                      <a:pt x="2022" y="1398"/>
                    </a:lnTo>
                    <a:lnTo>
                      <a:pt x="2022" y="1404"/>
                    </a:lnTo>
                    <a:lnTo>
                      <a:pt x="2028" y="1404"/>
                    </a:lnTo>
                    <a:lnTo>
                      <a:pt x="2028" y="1410"/>
                    </a:lnTo>
                    <a:lnTo>
                      <a:pt x="2034" y="1416"/>
                    </a:lnTo>
                    <a:lnTo>
                      <a:pt x="2034" y="1422"/>
                    </a:lnTo>
                    <a:lnTo>
                      <a:pt x="2040" y="1422"/>
                    </a:lnTo>
                    <a:lnTo>
                      <a:pt x="2040" y="1428"/>
                    </a:lnTo>
                    <a:lnTo>
                      <a:pt x="2040" y="1434"/>
                    </a:lnTo>
                    <a:lnTo>
                      <a:pt x="2046" y="1434"/>
                    </a:lnTo>
                    <a:lnTo>
                      <a:pt x="2046" y="1440"/>
                    </a:lnTo>
                    <a:lnTo>
                      <a:pt x="2046" y="1446"/>
                    </a:lnTo>
                    <a:lnTo>
                      <a:pt x="2052" y="1446"/>
                    </a:lnTo>
                    <a:lnTo>
                      <a:pt x="2052" y="1452"/>
                    </a:lnTo>
                    <a:lnTo>
                      <a:pt x="2058" y="1458"/>
                    </a:lnTo>
                    <a:lnTo>
                      <a:pt x="2058" y="1464"/>
                    </a:lnTo>
                    <a:lnTo>
                      <a:pt x="2064" y="1464"/>
                    </a:lnTo>
                    <a:lnTo>
                      <a:pt x="2064" y="1470"/>
                    </a:lnTo>
                    <a:lnTo>
                      <a:pt x="2070" y="1470"/>
                    </a:lnTo>
                    <a:lnTo>
                      <a:pt x="2070" y="1476"/>
                    </a:lnTo>
                    <a:lnTo>
                      <a:pt x="2070" y="1482"/>
                    </a:lnTo>
                    <a:lnTo>
                      <a:pt x="2076" y="1482"/>
                    </a:lnTo>
                    <a:lnTo>
                      <a:pt x="2076" y="1488"/>
                    </a:lnTo>
                    <a:lnTo>
                      <a:pt x="2082" y="1488"/>
                    </a:lnTo>
                    <a:lnTo>
                      <a:pt x="2082" y="1494"/>
                    </a:lnTo>
                    <a:lnTo>
                      <a:pt x="2088" y="1494"/>
                    </a:lnTo>
                    <a:lnTo>
                      <a:pt x="2088" y="1500"/>
                    </a:lnTo>
                    <a:lnTo>
                      <a:pt x="2094" y="1500"/>
                    </a:lnTo>
                    <a:lnTo>
                      <a:pt x="2094" y="1506"/>
                    </a:lnTo>
                    <a:lnTo>
                      <a:pt x="2100" y="1506"/>
                    </a:lnTo>
                    <a:lnTo>
                      <a:pt x="2100" y="1512"/>
                    </a:lnTo>
                    <a:lnTo>
                      <a:pt x="2106" y="1512"/>
                    </a:lnTo>
                    <a:lnTo>
                      <a:pt x="2106" y="1518"/>
                    </a:lnTo>
                    <a:lnTo>
                      <a:pt x="2112" y="1518"/>
                    </a:lnTo>
                    <a:lnTo>
                      <a:pt x="2112" y="1524"/>
                    </a:lnTo>
                    <a:lnTo>
                      <a:pt x="2118" y="1524"/>
                    </a:lnTo>
                    <a:lnTo>
                      <a:pt x="2124" y="1524"/>
                    </a:lnTo>
                    <a:lnTo>
                      <a:pt x="2124" y="1530"/>
                    </a:lnTo>
                    <a:lnTo>
                      <a:pt x="2130" y="1530"/>
                    </a:lnTo>
                    <a:lnTo>
                      <a:pt x="2136" y="1530"/>
                    </a:lnTo>
                    <a:lnTo>
                      <a:pt x="2136" y="1536"/>
                    </a:lnTo>
                    <a:lnTo>
                      <a:pt x="2142" y="1536"/>
                    </a:lnTo>
                    <a:lnTo>
                      <a:pt x="2148" y="1536"/>
                    </a:lnTo>
                    <a:lnTo>
                      <a:pt x="2154" y="1536"/>
                    </a:lnTo>
                    <a:lnTo>
                      <a:pt x="2160" y="1536"/>
                    </a:lnTo>
                    <a:lnTo>
                      <a:pt x="2166" y="1536"/>
                    </a:lnTo>
                    <a:lnTo>
                      <a:pt x="2172" y="1536"/>
                    </a:lnTo>
                    <a:lnTo>
                      <a:pt x="2178" y="1536"/>
                    </a:lnTo>
                    <a:lnTo>
                      <a:pt x="2184" y="1536"/>
                    </a:lnTo>
                    <a:lnTo>
                      <a:pt x="2190" y="1536"/>
                    </a:lnTo>
                    <a:lnTo>
                      <a:pt x="2196" y="1530"/>
                    </a:lnTo>
                    <a:lnTo>
                      <a:pt x="2202" y="1530"/>
                    </a:lnTo>
                    <a:lnTo>
                      <a:pt x="2208" y="1530"/>
                    </a:lnTo>
                    <a:lnTo>
                      <a:pt x="2208" y="1524"/>
                    </a:lnTo>
                    <a:lnTo>
                      <a:pt x="2214" y="1524"/>
                    </a:lnTo>
                    <a:lnTo>
                      <a:pt x="2214" y="1518"/>
                    </a:lnTo>
                    <a:lnTo>
                      <a:pt x="2220" y="1518"/>
                    </a:lnTo>
                    <a:lnTo>
                      <a:pt x="2220" y="1512"/>
                    </a:lnTo>
                    <a:lnTo>
                      <a:pt x="2226" y="1512"/>
                    </a:lnTo>
                    <a:lnTo>
                      <a:pt x="2232" y="1512"/>
                    </a:lnTo>
                    <a:lnTo>
                      <a:pt x="2232" y="1506"/>
                    </a:lnTo>
                    <a:lnTo>
                      <a:pt x="2238" y="1506"/>
                    </a:lnTo>
                    <a:lnTo>
                      <a:pt x="2238" y="1500"/>
                    </a:lnTo>
                    <a:lnTo>
                      <a:pt x="2244" y="1500"/>
                    </a:lnTo>
                    <a:lnTo>
                      <a:pt x="2244" y="1494"/>
                    </a:lnTo>
                    <a:lnTo>
                      <a:pt x="2250" y="1488"/>
                    </a:lnTo>
                    <a:lnTo>
                      <a:pt x="2256" y="1482"/>
                    </a:lnTo>
                    <a:lnTo>
                      <a:pt x="2256" y="1476"/>
                    </a:lnTo>
                    <a:lnTo>
                      <a:pt x="2262" y="1476"/>
                    </a:lnTo>
                    <a:lnTo>
                      <a:pt x="2268" y="1476"/>
                    </a:lnTo>
                    <a:lnTo>
                      <a:pt x="2268" y="1470"/>
                    </a:lnTo>
                    <a:lnTo>
                      <a:pt x="2274" y="1470"/>
                    </a:lnTo>
                    <a:lnTo>
                      <a:pt x="2280" y="1464"/>
                    </a:lnTo>
                    <a:lnTo>
                      <a:pt x="2286" y="1464"/>
                    </a:lnTo>
                    <a:lnTo>
                      <a:pt x="2292" y="1464"/>
                    </a:lnTo>
                    <a:lnTo>
                      <a:pt x="2298" y="1464"/>
                    </a:lnTo>
                    <a:lnTo>
                      <a:pt x="2298" y="1470"/>
                    </a:lnTo>
                    <a:lnTo>
                      <a:pt x="2304" y="1470"/>
                    </a:lnTo>
                    <a:lnTo>
                      <a:pt x="2310" y="1470"/>
                    </a:lnTo>
                    <a:lnTo>
                      <a:pt x="2310" y="1476"/>
                    </a:lnTo>
                    <a:lnTo>
                      <a:pt x="2316" y="1476"/>
                    </a:lnTo>
                    <a:lnTo>
                      <a:pt x="2322" y="1476"/>
                    </a:lnTo>
                    <a:lnTo>
                      <a:pt x="2322" y="1482"/>
                    </a:lnTo>
                    <a:lnTo>
                      <a:pt x="2328" y="1482"/>
                    </a:lnTo>
                    <a:lnTo>
                      <a:pt x="2334" y="1482"/>
                    </a:lnTo>
                    <a:lnTo>
                      <a:pt x="2340" y="1482"/>
                    </a:lnTo>
                    <a:lnTo>
                      <a:pt x="2340" y="1488"/>
                    </a:lnTo>
                    <a:lnTo>
                      <a:pt x="2346" y="1488"/>
                    </a:lnTo>
                    <a:lnTo>
                      <a:pt x="2352" y="1488"/>
                    </a:lnTo>
                    <a:lnTo>
                      <a:pt x="2358" y="1488"/>
                    </a:lnTo>
                    <a:lnTo>
                      <a:pt x="2358" y="1494"/>
                    </a:lnTo>
                    <a:lnTo>
                      <a:pt x="2364" y="1494"/>
                    </a:lnTo>
                    <a:lnTo>
                      <a:pt x="2370" y="1494"/>
                    </a:lnTo>
                    <a:lnTo>
                      <a:pt x="2376" y="1494"/>
                    </a:lnTo>
                    <a:lnTo>
                      <a:pt x="2376" y="1500"/>
                    </a:lnTo>
                    <a:lnTo>
                      <a:pt x="2382" y="1500"/>
                    </a:lnTo>
                    <a:lnTo>
                      <a:pt x="2388" y="1500"/>
                    </a:lnTo>
                    <a:lnTo>
                      <a:pt x="2394" y="1500"/>
                    </a:lnTo>
                    <a:lnTo>
                      <a:pt x="2394" y="1506"/>
                    </a:lnTo>
                    <a:lnTo>
                      <a:pt x="2400" y="1506"/>
                    </a:lnTo>
                    <a:lnTo>
                      <a:pt x="2406" y="1506"/>
                    </a:lnTo>
                    <a:lnTo>
                      <a:pt x="2412" y="1506"/>
                    </a:lnTo>
                    <a:lnTo>
                      <a:pt x="2412" y="1512"/>
                    </a:lnTo>
                    <a:lnTo>
                      <a:pt x="2418" y="1512"/>
                    </a:lnTo>
                    <a:lnTo>
                      <a:pt x="2424" y="1512"/>
                    </a:lnTo>
                    <a:lnTo>
                      <a:pt x="2430" y="1512"/>
                    </a:lnTo>
                    <a:lnTo>
                      <a:pt x="2436" y="1512"/>
                    </a:lnTo>
                    <a:lnTo>
                      <a:pt x="2436" y="1518"/>
                    </a:lnTo>
                    <a:lnTo>
                      <a:pt x="2442" y="1518"/>
                    </a:lnTo>
                    <a:lnTo>
                      <a:pt x="2448" y="1518"/>
                    </a:lnTo>
                    <a:lnTo>
                      <a:pt x="2454" y="1518"/>
                    </a:lnTo>
                    <a:lnTo>
                      <a:pt x="2460" y="1518"/>
                    </a:lnTo>
                    <a:lnTo>
                      <a:pt x="2466" y="1518"/>
                    </a:lnTo>
                    <a:lnTo>
                      <a:pt x="2466" y="1524"/>
                    </a:lnTo>
                    <a:lnTo>
                      <a:pt x="2472" y="1524"/>
                    </a:lnTo>
                    <a:lnTo>
                      <a:pt x="2478" y="1524"/>
                    </a:lnTo>
                    <a:lnTo>
                      <a:pt x="2484" y="1524"/>
                    </a:lnTo>
                    <a:lnTo>
                      <a:pt x="2490" y="1524"/>
                    </a:lnTo>
                    <a:lnTo>
                      <a:pt x="2496" y="1524"/>
                    </a:lnTo>
                    <a:lnTo>
                      <a:pt x="2502" y="1524"/>
                    </a:lnTo>
                    <a:lnTo>
                      <a:pt x="2508" y="1524"/>
                    </a:lnTo>
                    <a:lnTo>
                      <a:pt x="2514" y="1524"/>
                    </a:lnTo>
                    <a:lnTo>
                      <a:pt x="2520" y="1524"/>
                    </a:lnTo>
                    <a:lnTo>
                      <a:pt x="2526" y="1524"/>
                    </a:lnTo>
                    <a:lnTo>
                      <a:pt x="2532" y="1524"/>
                    </a:lnTo>
                    <a:lnTo>
                      <a:pt x="2538" y="1524"/>
                    </a:lnTo>
                    <a:lnTo>
                      <a:pt x="2544" y="1524"/>
                    </a:lnTo>
                    <a:lnTo>
                      <a:pt x="2544" y="1530"/>
                    </a:lnTo>
                    <a:lnTo>
                      <a:pt x="2550" y="1530"/>
                    </a:lnTo>
                    <a:lnTo>
                      <a:pt x="2556" y="1530"/>
                    </a:lnTo>
                    <a:lnTo>
                      <a:pt x="2562" y="1530"/>
                    </a:lnTo>
                    <a:lnTo>
                      <a:pt x="2568" y="153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0" name="Rectangle 64"/>
              <p:cNvSpPr>
                <a:spLocks noChangeArrowheads="1"/>
              </p:cNvSpPr>
              <p:nvPr/>
            </p:nvSpPr>
            <p:spPr bwMode="auto">
              <a:xfrm>
                <a:off x="878" y="3179"/>
                <a:ext cx="33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FF00"/>
                    </a:solidFill>
                  </a:rPr>
                  <a:t>BETA_Y</a:t>
                </a:r>
                <a:endParaRPr lang="en-US"/>
              </a:p>
            </p:txBody>
          </p:sp>
          <p:sp>
            <p:nvSpPr>
              <p:cNvPr id="41031" name="Freeform 65"/>
              <p:cNvSpPr>
                <a:spLocks/>
              </p:cNvSpPr>
              <p:nvPr/>
            </p:nvSpPr>
            <p:spPr bwMode="auto">
              <a:xfrm>
                <a:off x="230" y="3167"/>
                <a:ext cx="2568" cy="1"/>
              </a:xfrm>
              <a:custGeom>
                <a:avLst/>
                <a:gdLst>
                  <a:gd name="T0" fmla="*/ 36 w 2568"/>
                  <a:gd name="T1" fmla="*/ 0 h 1"/>
                  <a:gd name="T2" fmla="*/ 78 w 2568"/>
                  <a:gd name="T3" fmla="*/ 0 h 1"/>
                  <a:gd name="T4" fmla="*/ 120 w 2568"/>
                  <a:gd name="T5" fmla="*/ 0 h 1"/>
                  <a:gd name="T6" fmla="*/ 162 w 2568"/>
                  <a:gd name="T7" fmla="*/ 0 h 1"/>
                  <a:gd name="T8" fmla="*/ 198 w 2568"/>
                  <a:gd name="T9" fmla="*/ 0 h 1"/>
                  <a:gd name="T10" fmla="*/ 240 w 2568"/>
                  <a:gd name="T11" fmla="*/ 0 h 1"/>
                  <a:gd name="T12" fmla="*/ 282 w 2568"/>
                  <a:gd name="T13" fmla="*/ 0 h 1"/>
                  <a:gd name="T14" fmla="*/ 324 w 2568"/>
                  <a:gd name="T15" fmla="*/ 0 h 1"/>
                  <a:gd name="T16" fmla="*/ 360 w 2568"/>
                  <a:gd name="T17" fmla="*/ 0 h 1"/>
                  <a:gd name="T18" fmla="*/ 402 w 2568"/>
                  <a:gd name="T19" fmla="*/ 0 h 1"/>
                  <a:gd name="T20" fmla="*/ 444 w 2568"/>
                  <a:gd name="T21" fmla="*/ 0 h 1"/>
                  <a:gd name="T22" fmla="*/ 486 w 2568"/>
                  <a:gd name="T23" fmla="*/ 0 h 1"/>
                  <a:gd name="T24" fmla="*/ 528 w 2568"/>
                  <a:gd name="T25" fmla="*/ 0 h 1"/>
                  <a:gd name="T26" fmla="*/ 564 w 2568"/>
                  <a:gd name="T27" fmla="*/ 0 h 1"/>
                  <a:gd name="T28" fmla="*/ 606 w 2568"/>
                  <a:gd name="T29" fmla="*/ 0 h 1"/>
                  <a:gd name="T30" fmla="*/ 648 w 2568"/>
                  <a:gd name="T31" fmla="*/ 0 h 1"/>
                  <a:gd name="T32" fmla="*/ 690 w 2568"/>
                  <a:gd name="T33" fmla="*/ 0 h 1"/>
                  <a:gd name="T34" fmla="*/ 726 w 2568"/>
                  <a:gd name="T35" fmla="*/ 0 h 1"/>
                  <a:gd name="T36" fmla="*/ 768 w 2568"/>
                  <a:gd name="T37" fmla="*/ 0 h 1"/>
                  <a:gd name="T38" fmla="*/ 810 w 2568"/>
                  <a:gd name="T39" fmla="*/ 0 h 1"/>
                  <a:gd name="T40" fmla="*/ 852 w 2568"/>
                  <a:gd name="T41" fmla="*/ 0 h 1"/>
                  <a:gd name="T42" fmla="*/ 894 w 2568"/>
                  <a:gd name="T43" fmla="*/ 0 h 1"/>
                  <a:gd name="T44" fmla="*/ 930 w 2568"/>
                  <a:gd name="T45" fmla="*/ 0 h 1"/>
                  <a:gd name="T46" fmla="*/ 972 w 2568"/>
                  <a:gd name="T47" fmla="*/ 0 h 1"/>
                  <a:gd name="T48" fmla="*/ 1014 w 2568"/>
                  <a:gd name="T49" fmla="*/ 0 h 1"/>
                  <a:gd name="T50" fmla="*/ 1056 w 2568"/>
                  <a:gd name="T51" fmla="*/ 0 h 1"/>
                  <a:gd name="T52" fmla="*/ 1092 w 2568"/>
                  <a:gd name="T53" fmla="*/ 0 h 1"/>
                  <a:gd name="T54" fmla="*/ 1134 w 2568"/>
                  <a:gd name="T55" fmla="*/ 0 h 1"/>
                  <a:gd name="T56" fmla="*/ 1176 w 2568"/>
                  <a:gd name="T57" fmla="*/ 0 h 1"/>
                  <a:gd name="T58" fmla="*/ 1218 w 2568"/>
                  <a:gd name="T59" fmla="*/ 0 h 1"/>
                  <a:gd name="T60" fmla="*/ 1260 w 2568"/>
                  <a:gd name="T61" fmla="*/ 0 h 1"/>
                  <a:gd name="T62" fmla="*/ 1296 w 2568"/>
                  <a:gd name="T63" fmla="*/ 0 h 1"/>
                  <a:gd name="T64" fmla="*/ 1338 w 2568"/>
                  <a:gd name="T65" fmla="*/ 0 h 1"/>
                  <a:gd name="T66" fmla="*/ 1380 w 2568"/>
                  <a:gd name="T67" fmla="*/ 0 h 1"/>
                  <a:gd name="T68" fmla="*/ 1422 w 2568"/>
                  <a:gd name="T69" fmla="*/ 0 h 1"/>
                  <a:gd name="T70" fmla="*/ 1464 w 2568"/>
                  <a:gd name="T71" fmla="*/ 0 h 1"/>
                  <a:gd name="T72" fmla="*/ 1500 w 2568"/>
                  <a:gd name="T73" fmla="*/ 0 h 1"/>
                  <a:gd name="T74" fmla="*/ 1542 w 2568"/>
                  <a:gd name="T75" fmla="*/ 0 h 1"/>
                  <a:gd name="T76" fmla="*/ 1584 w 2568"/>
                  <a:gd name="T77" fmla="*/ 0 h 1"/>
                  <a:gd name="T78" fmla="*/ 1626 w 2568"/>
                  <a:gd name="T79" fmla="*/ 0 h 1"/>
                  <a:gd name="T80" fmla="*/ 1662 w 2568"/>
                  <a:gd name="T81" fmla="*/ 0 h 1"/>
                  <a:gd name="T82" fmla="*/ 1704 w 2568"/>
                  <a:gd name="T83" fmla="*/ 0 h 1"/>
                  <a:gd name="T84" fmla="*/ 1746 w 2568"/>
                  <a:gd name="T85" fmla="*/ 0 h 1"/>
                  <a:gd name="T86" fmla="*/ 1788 w 2568"/>
                  <a:gd name="T87" fmla="*/ 0 h 1"/>
                  <a:gd name="T88" fmla="*/ 1830 w 2568"/>
                  <a:gd name="T89" fmla="*/ 0 h 1"/>
                  <a:gd name="T90" fmla="*/ 1866 w 2568"/>
                  <a:gd name="T91" fmla="*/ 0 h 1"/>
                  <a:gd name="T92" fmla="*/ 1908 w 2568"/>
                  <a:gd name="T93" fmla="*/ 0 h 1"/>
                  <a:gd name="T94" fmla="*/ 1950 w 2568"/>
                  <a:gd name="T95" fmla="*/ 0 h 1"/>
                  <a:gd name="T96" fmla="*/ 1992 w 2568"/>
                  <a:gd name="T97" fmla="*/ 0 h 1"/>
                  <a:gd name="T98" fmla="*/ 2028 w 2568"/>
                  <a:gd name="T99" fmla="*/ 0 h 1"/>
                  <a:gd name="T100" fmla="*/ 2070 w 2568"/>
                  <a:gd name="T101" fmla="*/ 0 h 1"/>
                  <a:gd name="T102" fmla="*/ 2112 w 2568"/>
                  <a:gd name="T103" fmla="*/ 0 h 1"/>
                  <a:gd name="T104" fmla="*/ 2154 w 2568"/>
                  <a:gd name="T105" fmla="*/ 0 h 1"/>
                  <a:gd name="T106" fmla="*/ 2196 w 2568"/>
                  <a:gd name="T107" fmla="*/ 0 h 1"/>
                  <a:gd name="T108" fmla="*/ 2232 w 2568"/>
                  <a:gd name="T109" fmla="*/ 0 h 1"/>
                  <a:gd name="T110" fmla="*/ 2274 w 2568"/>
                  <a:gd name="T111" fmla="*/ 0 h 1"/>
                  <a:gd name="T112" fmla="*/ 2316 w 2568"/>
                  <a:gd name="T113" fmla="*/ 0 h 1"/>
                  <a:gd name="T114" fmla="*/ 2358 w 2568"/>
                  <a:gd name="T115" fmla="*/ 0 h 1"/>
                  <a:gd name="T116" fmla="*/ 2394 w 2568"/>
                  <a:gd name="T117" fmla="*/ 0 h 1"/>
                  <a:gd name="T118" fmla="*/ 2436 w 2568"/>
                  <a:gd name="T119" fmla="*/ 0 h 1"/>
                  <a:gd name="T120" fmla="*/ 2478 w 2568"/>
                  <a:gd name="T121" fmla="*/ 0 h 1"/>
                  <a:gd name="T122" fmla="*/ 2520 w 2568"/>
                  <a:gd name="T123" fmla="*/ 0 h 1"/>
                  <a:gd name="T124" fmla="*/ 2562 w 2568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68"/>
                  <a:gd name="T190" fmla="*/ 0 h 1"/>
                  <a:gd name="T191" fmla="*/ 2568 w 2568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68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36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60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90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14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8" y="0"/>
                    </a:lnTo>
                  </a:path>
                </a:pathLst>
              </a:custGeom>
              <a:noFill/>
              <a:ln w="6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2" name="Rectangle 66"/>
              <p:cNvSpPr>
                <a:spLocks noChangeArrowheads="1"/>
              </p:cNvSpPr>
              <p:nvPr/>
            </p:nvSpPr>
            <p:spPr bwMode="auto">
              <a:xfrm>
                <a:off x="1298" y="3179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FF"/>
                    </a:solidFill>
                  </a:rPr>
                  <a:t>DISP_X</a:t>
                </a:r>
                <a:endParaRPr lang="en-US"/>
              </a:p>
            </p:txBody>
          </p:sp>
          <p:sp>
            <p:nvSpPr>
              <p:cNvPr id="41033" name="Freeform 67"/>
              <p:cNvSpPr>
                <a:spLocks/>
              </p:cNvSpPr>
              <p:nvPr/>
            </p:nvSpPr>
            <p:spPr bwMode="auto">
              <a:xfrm>
                <a:off x="230" y="3167"/>
                <a:ext cx="2568" cy="1"/>
              </a:xfrm>
              <a:custGeom>
                <a:avLst/>
                <a:gdLst>
                  <a:gd name="T0" fmla="*/ 36 w 2568"/>
                  <a:gd name="T1" fmla="*/ 0 h 1"/>
                  <a:gd name="T2" fmla="*/ 78 w 2568"/>
                  <a:gd name="T3" fmla="*/ 0 h 1"/>
                  <a:gd name="T4" fmla="*/ 120 w 2568"/>
                  <a:gd name="T5" fmla="*/ 0 h 1"/>
                  <a:gd name="T6" fmla="*/ 162 w 2568"/>
                  <a:gd name="T7" fmla="*/ 0 h 1"/>
                  <a:gd name="T8" fmla="*/ 198 w 2568"/>
                  <a:gd name="T9" fmla="*/ 0 h 1"/>
                  <a:gd name="T10" fmla="*/ 240 w 2568"/>
                  <a:gd name="T11" fmla="*/ 0 h 1"/>
                  <a:gd name="T12" fmla="*/ 282 w 2568"/>
                  <a:gd name="T13" fmla="*/ 0 h 1"/>
                  <a:gd name="T14" fmla="*/ 324 w 2568"/>
                  <a:gd name="T15" fmla="*/ 0 h 1"/>
                  <a:gd name="T16" fmla="*/ 360 w 2568"/>
                  <a:gd name="T17" fmla="*/ 0 h 1"/>
                  <a:gd name="T18" fmla="*/ 402 w 2568"/>
                  <a:gd name="T19" fmla="*/ 0 h 1"/>
                  <a:gd name="T20" fmla="*/ 444 w 2568"/>
                  <a:gd name="T21" fmla="*/ 0 h 1"/>
                  <a:gd name="T22" fmla="*/ 486 w 2568"/>
                  <a:gd name="T23" fmla="*/ 0 h 1"/>
                  <a:gd name="T24" fmla="*/ 528 w 2568"/>
                  <a:gd name="T25" fmla="*/ 0 h 1"/>
                  <a:gd name="T26" fmla="*/ 564 w 2568"/>
                  <a:gd name="T27" fmla="*/ 0 h 1"/>
                  <a:gd name="T28" fmla="*/ 606 w 2568"/>
                  <a:gd name="T29" fmla="*/ 0 h 1"/>
                  <a:gd name="T30" fmla="*/ 648 w 2568"/>
                  <a:gd name="T31" fmla="*/ 0 h 1"/>
                  <a:gd name="T32" fmla="*/ 690 w 2568"/>
                  <a:gd name="T33" fmla="*/ 0 h 1"/>
                  <a:gd name="T34" fmla="*/ 726 w 2568"/>
                  <a:gd name="T35" fmla="*/ 0 h 1"/>
                  <a:gd name="T36" fmla="*/ 768 w 2568"/>
                  <a:gd name="T37" fmla="*/ 0 h 1"/>
                  <a:gd name="T38" fmla="*/ 810 w 2568"/>
                  <a:gd name="T39" fmla="*/ 0 h 1"/>
                  <a:gd name="T40" fmla="*/ 852 w 2568"/>
                  <a:gd name="T41" fmla="*/ 0 h 1"/>
                  <a:gd name="T42" fmla="*/ 894 w 2568"/>
                  <a:gd name="T43" fmla="*/ 0 h 1"/>
                  <a:gd name="T44" fmla="*/ 930 w 2568"/>
                  <a:gd name="T45" fmla="*/ 0 h 1"/>
                  <a:gd name="T46" fmla="*/ 972 w 2568"/>
                  <a:gd name="T47" fmla="*/ 0 h 1"/>
                  <a:gd name="T48" fmla="*/ 1014 w 2568"/>
                  <a:gd name="T49" fmla="*/ 0 h 1"/>
                  <a:gd name="T50" fmla="*/ 1056 w 2568"/>
                  <a:gd name="T51" fmla="*/ 0 h 1"/>
                  <a:gd name="T52" fmla="*/ 1092 w 2568"/>
                  <a:gd name="T53" fmla="*/ 0 h 1"/>
                  <a:gd name="T54" fmla="*/ 1134 w 2568"/>
                  <a:gd name="T55" fmla="*/ 0 h 1"/>
                  <a:gd name="T56" fmla="*/ 1176 w 2568"/>
                  <a:gd name="T57" fmla="*/ 0 h 1"/>
                  <a:gd name="T58" fmla="*/ 1218 w 2568"/>
                  <a:gd name="T59" fmla="*/ 0 h 1"/>
                  <a:gd name="T60" fmla="*/ 1260 w 2568"/>
                  <a:gd name="T61" fmla="*/ 0 h 1"/>
                  <a:gd name="T62" fmla="*/ 1296 w 2568"/>
                  <a:gd name="T63" fmla="*/ 0 h 1"/>
                  <a:gd name="T64" fmla="*/ 1338 w 2568"/>
                  <a:gd name="T65" fmla="*/ 0 h 1"/>
                  <a:gd name="T66" fmla="*/ 1380 w 2568"/>
                  <a:gd name="T67" fmla="*/ 0 h 1"/>
                  <a:gd name="T68" fmla="*/ 1422 w 2568"/>
                  <a:gd name="T69" fmla="*/ 0 h 1"/>
                  <a:gd name="T70" fmla="*/ 1464 w 2568"/>
                  <a:gd name="T71" fmla="*/ 0 h 1"/>
                  <a:gd name="T72" fmla="*/ 1500 w 2568"/>
                  <a:gd name="T73" fmla="*/ 0 h 1"/>
                  <a:gd name="T74" fmla="*/ 1542 w 2568"/>
                  <a:gd name="T75" fmla="*/ 0 h 1"/>
                  <a:gd name="T76" fmla="*/ 1584 w 2568"/>
                  <a:gd name="T77" fmla="*/ 0 h 1"/>
                  <a:gd name="T78" fmla="*/ 1626 w 2568"/>
                  <a:gd name="T79" fmla="*/ 0 h 1"/>
                  <a:gd name="T80" fmla="*/ 1662 w 2568"/>
                  <a:gd name="T81" fmla="*/ 0 h 1"/>
                  <a:gd name="T82" fmla="*/ 1704 w 2568"/>
                  <a:gd name="T83" fmla="*/ 0 h 1"/>
                  <a:gd name="T84" fmla="*/ 1746 w 2568"/>
                  <a:gd name="T85" fmla="*/ 0 h 1"/>
                  <a:gd name="T86" fmla="*/ 1788 w 2568"/>
                  <a:gd name="T87" fmla="*/ 0 h 1"/>
                  <a:gd name="T88" fmla="*/ 1830 w 2568"/>
                  <a:gd name="T89" fmla="*/ 0 h 1"/>
                  <a:gd name="T90" fmla="*/ 1866 w 2568"/>
                  <a:gd name="T91" fmla="*/ 0 h 1"/>
                  <a:gd name="T92" fmla="*/ 1908 w 2568"/>
                  <a:gd name="T93" fmla="*/ 0 h 1"/>
                  <a:gd name="T94" fmla="*/ 1950 w 2568"/>
                  <a:gd name="T95" fmla="*/ 0 h 1"/>
                  <a:gd name="T96" fmla="*/ 1992 w 2568"/>
                  <a:gd name="T97" fmla="*/ 0 h 1"/>
                  <a:gd name="T98" fmla="*/ 2028 w 2568"/>
                  <a:gd name="T99" fmla="*/ 0 h 1"/>
                  <a:gd name="T100" fmla="*/ 2070 w 2568"/>
                  <a:gd name="T101" fmla="*/ 0 h 1"/>
                  <a:gd name="T102" fmla="*/ 2112 w 2568"/>
                  <a:gd name="T103" fmla="*/ 0 h 1"/>
                  <a:gd name="T104" fmla="*/ 2154 w 2568"/>
                  <a:gd name="T105" fmla="*/ 0 h 1"/>
                  <a:gd name="T106" fmla="*/ 2196 w 2568"/>
                  <a:gd name="T107" fmla="*/ 0 h 1"/>
                  <a:gd name="T108" fmla="*/ 2232 w 2568"/>
                  <a:gd name="T109" fmla="*/ 0 h 1"/>
                  <a:gd name="T110" fmla="*/ 2274 w 2568"/>
                  <a:gd name="T111" fmla="*/ 0 h 1"/>
                  <a:gd name="T112" fmla="*/ 2316 w 2568"/>
                  <a:gd name="T113" fmla="*/ 0 h 1"/>
                  <a:gd name="T114" fmla="*/ 2358 w 2568"/>
                  <a:gd name="T115" fmla="*/ 0 h 1"/>
                  <a:gd name="T116" fmla="*/ 2394 w 2568"/>
                  <a:gd name="T117" fmla="*/ 0 h 1"/>
                  <a:gd name="T118" fmla="*/ 2436 w 2568"/>
                  <a:gd name="T119" fmla="*/ 0 h 1"/>
                  <a:gd name="T120" fmla="*/ 2478 w 2568"/>
                  <a:gd name="T121" fmla="*/ 0 h 1"/>
                  <a:gd name="T122" fmla="*/ 2520 w 2568"/>
                  <a:gd name="T123" fmla="*/ 0 h 1"/>
                  <a:gd name="T124" fmla="*/ 2562 w 2568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68"/>
                  <a:gd name="T190" fmla="*/ 0 h 1"/>
                  <a:gd name="T191" fmla="*/ 2568 w 2568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68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36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60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90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14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4" name="Rectangle 68"/>
              <p:cNvSpPr>
                <a:spLocks noChangeArrowheads="1"/>
              </p:cNvSpPr>
              <p:nvPr/>
            </p:nvSpPr>
            <p:spPr bwMode="auto">
              <a:xfrm>
                <a:off x="1718" y="3179"/>
                <a:ext cx="294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914400"/>
                <a:r>
                  <a:rPr lang="en-US" sz="800" b="1">
                    <a:solidFill>
                      <a:srgbClr val="000000"/>
                    </a:solidFill>
                  </a:rPr>
                  <a:t>DISP_Y</a:t>
                </a:r>
                <a:endParaRPr lang="en-US"/>
              </a:p>
            </p:txBody>
          </p:sp>
          <p:sp>
            <p:nvSpPr>
              <p:cNvPr id="41035" name="Rectangle 69"/>
              <p:cNvSpPr>
                <a:spLocks noChangeArrowheads="1"/>
              </p:cNvSpPr>
              <p:nvPr/>
            </p:nvSpPr>
            <p:spPr bwMode="auto">
              <a:xfrm>
                <a:off x="326" y="3269"/>
                <a:ext cx="18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6" name="Rectangle 70"/>
              <p:cNvSpPr>
                <a:spLocks noChangeArrowheads="1"/>
              </p:cNvSpPr>
              <p:nvPr/>
            </p:nvSpPr>
            <p:spPr bwMode="auto">
              <a:xfrm>
                <a:off x="500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7" name="Rectangle 71"/>
              <p:cNvSpPr>
                <a:spLocks noChangeArrowheads="1"/>
              </p:cNvSpPr>
              <p:nvPr/>
            </p:nvSpPr>
            <p:spPr bwMode="auto">
              <a:xfrm>
                <a:off x="650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8" name="Rectangle 72"/>
              <p:cNvSpPr>
                <a:spLocks noChangeArrowheads="1"/>
              </p:cNvSpPr>
              <p:nvPr/>
            </p:nvSpPr>
            <p:spPr bwMode="auto">
              <a:xfrm>
                <a:off x="920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9" name="Rectangle 73"/>
              <p:cNvSpPr>
                <a:spLocks noChangeArrowheads="1"/>
              </p:cNvSpPr>
              <p:nvPr/>
            </p:nvSpPr>
            <p:spPr bwMode="auto">
              <a:xfrm>
                <a:off x="986" y="3269"/>
                <a:ext cx="10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0" name="Rectangle 74"/>
              <p:cNvSpPr>
                <a:spLocks noChangeArrowheads="1"/>
              </p:cNvSpPr>
              <p:nvPr/>
            </p:nvSpPr>
            <p:spPr bwMode="auto">
              <a:xfrm>
                <a:off x="1100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1" name="Rectangle 75"/>
              <p:cNvSpPr>
                <a:spLocks noChangeArrowheads="1"/>
              </p:cNvSpPr>
              <p:nvPr/>
            </p:nvSpPr>
            <p:spPr bwMode="auto">
              <a:xfrm>
                <a:off x="1514" y="3293"/>
                <a:ext cx="6" cy="1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2" name="Rectangle 76"/>
              <p:cNvSpPr>
                <a:spLocks noChangeArrowheads="1"/>
              </p:cNvSpPr>
              <p:nvPr/>
            </p:nvSpPr>
            <p:spPr bwMode="auto">
              <a:xfrm>
                <a:off x="1874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3" name="Rectangle 77"/>
              <p:cNvSpPr>
                <a:spLocks noChangeArrowheads="1"/>
              </p:cNvSpPr>
              <p:nvPr/>
            </p:nvSpPr>
            <p:spPr bwMode="auto">
              <a:xfrm>
                <a:off x="1940" y="3269"/>
                <a:ext cx="102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4" name="Rectangle 78"/>
              <p:cNvSpPr>
                <a:spLocks noChangeArrowheads="1"/>
              </p:cNvSpPr>
              <p:nvPr/>
            </p:nvSpPr>
            <p:spPr bwMode="auto">
              <a:xfrm>
                <a:off x="2054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5" name="Rectangle 79"/>
              <p:cNvSpPr>
                <a:spLocks noChangeArrowheads="1"/>
              </p:cNvSpPr>
              <p:nvPr/>
            </p:nvSpPr>
            <p:spPr bwMode="auto">
              <a:xfrm>
                <a:off x="2324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6" name="Rectangle 80"/>
              <p:cNvSpPr>
                <a:spLocks noChangeArrowheads="1"/>
              </p:cNvSpPr>
              <p:nvPr/>
            </p:nvSpPr>
            <p:spPr bwMode="auto">
              <a:xfrm>
                <a:off x="2474" y="3269"/>
                <a:ext cx="54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7" name="Rectangle 81"/>
              <p:cNvSpPr>
                <a:spLocks noChangeArrowheads="1"/>
              </p:cNvSpPr>
              <p:nvPr/>
            </p:nvSpPr>
            <p:spPr bwMode="auto">
              <a:xfrm>
                <a:off x="2684" y="3269"/>
                <a:ext cx="18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975" name="AutoShape 5"/>
          <p:cNvSpPr>
            <a:spLocks noChangeAspect="1" noChangeArrowheads="1"/>
          </p:cNvSpPr>
          <p:nvPr/>
        </p:nvSpPr>
        <p:spPr bwMode="auto">
          <a:xfrm>
            <a:off x="4632325" y="1881188"/>
            <a:ext cx="40862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375525" y="761999"/>
            <a:ext cx="1552575" cy="792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2" name="Object 13"/>
          <p:cNvGraphicFramePr>
            <a:graphicFrameLocks noChangeAspect="1"/>
          </p:cNvGraphicFramePr>
          <p:nvPr/>
        </p:nvGraphicFramePr>
        <p:xfrm>
          <a:off x="7480300" y="762000"/>
          <a:ext cx="1277938" cy="663575"/>
        </p:xfrm>
        <a:graphic>
          <a:graphicData uri="http://schemas.openxmlformats.org/presentationml/2006/ole">
            <p:oleObj spid="_x0000_s44034" name="Equation" r:id="rId5" imgW="977760" imgH="507960" progId="">
              <p:embed/>
            </p:oleObj>
          </a:graphicData>
        </a:graphic>
      </p:graphicFrame>
      <p:sp>
        <p:nvSpPr>
          <p:cNvPr id="169" name="TextBox 31"/>
          <p:cNvSpPr txBox="1">
            <a:spLocks noChangeArrowheads="1"/>
          </p:cNvSpPr>
          <p:nvPr/>
        </p:nvSpPr>
        <p:spPr bwMode="auto">
          <a:xfrm>
            <a:off x="3352800" y="5257800"/>
            <a:ext cx="56357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omic Sans MS" charset="0"/>
              </a:rPr>
              <a:t>Q1 aperture = 7 cm (@ 7m)</a:t>
            </a:r>
          </a:p>
          <a:p>
            <a:r>
              <a:rPr lang="en-US" sz="2000" dirty="0" smtClean="0">
                <a:latin typeface="Comic Sans MS" charset="0"/>
              </a:rPr>
              <a:t>Q3 </a:t>
            </a:r>
            <a:r>
              <a:rPr lang="en-US" sz="2000" dirty="0">
                <a:latin typeface="Comic Sans MS" charset="0"/>
              </a:rPr>
              <a:t>aperture</a:t>
            </a:r>
            <a:r>
              <a:rPr lang="en-US" sz="2000" dirty="0" smtClean="0">
                <a:latin typeface="Comic Sans MS" charset="0"/>
              </a:rPr>
              <a:t> =10 </a:t>
            </a:r>
            <a:r>
              <a:rPr lang="en-US" sz="2000" dirty="0">
                <a:latin typeface="Comic Sans MS" charset="0"/>
              </a:rPr>
              <a:t>cm (@12 </a:t>
            </a:r>
            <a:r>
              <a:rPr lang="en-US" sz="2000" dirty="0" err="1">
                <a:latin typeface="Comic Sans MS" charset="0"/>
              </a:rPr>
              <a:t>m</a:t>
            </a:r>
            <a:r>
              <a:rPr lang="en-US" sz="2000" dirty="0">
                <a:latin typeface="Comic Sans MS" charset="0"/>
              </a:rPr>
              <a:t>)</a:t>
            </a:r>
            <a:r>
              <a:rPr lang="en-US" sz="2000" dirty="0" smtClean="0">
                <a:latin typeface="Comic Sans MS" charset="0"/>
              </a:rPr>
              <a:t> </a:t>
            </a:r>
          </a:p>
          <a:p>
            <a:r>
              <a:rPr lang="en-US" sz="2000" dirty="0" smtClean="0">
                <a:latin typeface="Comic Sans MS" charset="0"/>
                <a:sym typeface="Wingdings" charset="2"/>
              </a:rPr>
              <a:t>	</a:t>
            </a:r>
            <a:r>
              <a:rPr lang="en-US" sz="2000" dirty="0" err="1" smtClean="0">
                <a:latin typeface="Comic Sans MS" charset="0"/>
                <a:sym typeface="Wingdings" charset="2"/>
              </a:rPr>
              <a:t></a:t>
            </a:r>
            <a:r>
              <a:rPr lang="en-US" sz="2000" dirty="0" smtClean="0">
                <a:latin typeface="Comic Sans MS" charset="0"/>
                <a:sym typeface="Wingdings" charset="2"/>
              </a:rPr>
              <a:t> </a:t>
            </a:r>
            <a:r>
              <a:rPr lang="en-US" sz="2000" dirty="0">
                <a:latin typeface="Comic Sans MS" charset="0"/>
                <a:sym typeface="Wingdings" charset="2"/>
              </a:rPr>
              <a:t>7T peak </a:t>
            </a:r>
            <a:r>
              <a:rPr lang="en-US" sz="2000" dirty="0" smtClean="0">
                <a:latin typeface="Comic Sans MS" charset="0"/>
                <a:sym typeface="Wingdings" charset="2"/>
              </a:rPr>
              <a:t>fields</a:t>
            </a:r>
          </a:p>
          <a:p>
            <a:r>
              <a:rPr lang="en-US" sz="2000" dirty="0" smtClean="0">
                <a:latin typeface="Comic Sans MS" charset="0"/>
                <a:sym typeface="Wingdings" charset="2"/>
              </a:rPr>
              <a:t>Particles </a:t>
            </a:r>
            <a:r>
              <a:rPr lang="en-US" sz="2000" dirty="0">
                <a:latin typeface="Comic Sans MS" charset="0"/>
                <a:sym typeface="Wingdings" charset="2"/>
              </a:rPr>
              <a:t>&lt;</a:t>
            </a:r>
            <a:r>
              <a:rPr lang="en-US" sz="2000" dirty="0" smtClean="0">
                <a:latin typeface="Comic Sans MS" charset="0"/>
                <a:sym typeface="Wingdings" charset="2"/>
              </a:rPr>
              <a:t> 0.5° = 10 </a:t>
            </a:r>
            <a:r>
              <a:rPr lang="en-US" sz="2000" dirty="0" err="1" smtClean="0">
                <a:latin typeface="Comic Sans MS" charset="0"/>
                <a:sym typeface="Wingdings" charset="2"/>
              </a:rPr>
              <a:t>mrad</a:t>
            </a:r>
            <a:r>
              <a:rPr lang="en-US" sz="2000" dirty="0" smtClean="0">
                <a:latin typeface="Comic Sans MS" charset="0"/>
                <a:sym typeface="Wingdings" charset="2"/>
              </a:rPr>
              <a:t> </a:t>
            </a:r>
            <a:r>
              <a:rPr lang="en-US" sz="2000" dirty="0">
                <a:latin typeface="Comic Sans MS" charset="0"/>
                <a:sym typeface="Wingdings" charset="2"/>
              </a:rPr>
              <a:t>through FF </a:t>
            </a:r>
            <a:r>
              <a:rPr lang="en-US" sz="2000" dirty="0" smtClean="0">
                <a:latin typeface="Comic Sans MS" charset="0"/>
                <a:sym typeface="Wingdings" charset="2"/>
              </a:rPr>
              <a:t>quads</a:t>
            </a:r>
          </a:p>
          <a:p>
            <a:r>
              <a:rPr lang="en-US" sz="2000" dirty="0" smtClean="0">
                <a:latin typeface="Comic Sans MS" charset="0"/>
                <a:sym typeface="Wingdings" charset="2"/>
              </a:rPr>
              <a:t>	P</a:t>
            </a:r>
            <a:r>
              <a:rPr lang="en-US" sz="2000" dirty="0" smtClean="0">
                <a:latin typeface="Symbol" charset="2"/>
                <a:cs typeface="Symbol" charset="2"/>
                <a:sym typeface="Wingdings" charset="2"/>
              </a:rPr>
              <a:t>^</a:t>
            </a:r>
            <a:r>
              <a:rPr lang="en-US" sz="2000" dirty="0" smtClean="0">
                <a:latin typeface="Comic Sans MS" charset="0"/>
                <a:sym typeface="Wingdings" charset="2"/>
              </a:rPr>
              <a:t>&lt; 600 </a:t>
            </a:r>
            <a:r>
              <a:rPr lang="en-US" sz="2000" dirty="0" err="1" smtClean="0">
                <a:latin typeface="Comic Sans MS" charset="0"/>
                <a:sym typeface="Wingdings" charset="2"/>
              </a:rPr>
              <a:t>MeV/c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03187" y="933876"/>
            <a:ext cx="3629025" cy="63166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68275" y="913082"/>
            <a:ext cx="3521075" cy="652462"/>
            <a:chOff x="2647950" y="858659"/>
            <a:chExt cx="3521075" cy="653155"/>
          </a:xfrm>
          <a:noFill/>
        </p:grpSpPr>
        <p:graphicFrame>
          <p:nvGraphicFramePr>
            <p:cNvPr id="40964" name="Object 13"/>
            <p:cNvGraphicFramePr>
              <a:graphicFrameLocks noChangeAspect="1"/>
            </p:cNvGraphicFramePr>
            <p:nvPr/>
          </p:nvGraphicFramePr>
          <p:xfrm>
            <a:off x="2922588" y="878401"/>
            <a:ext cx="1443037" cy="633413"/>
          </p:xfrm>
          <a:graphic>
            <a:graphicData uri="http://schemas.openxmlformats.org/presentationml/2006/ole">
              <p:oleObj spid="_x0000_s44036" name="Equation" r:id="rId6" imgW="1104840" imgH="482400" progId="">
                <p:embed/>
              </p:oleObj>
            </a:graphicData>
          </a:graphic>
        </p:graphicFrame>
        <p:graphicFrame>
          <p:nvGraphicFramePr>
            <p:cNvPr id="40965" name="Object 3"/>
            <p:cNvGraphicFramePr>
              <a:graphicFrameLocks noChangeAspect="1"/>
            </p:cNvGraphicFramePr>
            <p:nvPr/>
          </p:nvGraphicFramePr>
          <p:xfrm>
            <a:off x="5051425" y="879475"/>
            <a:ext cx="860425" cy="631825"/>
          </p:xfrm>
          <a:graphic>
            <a:graphicData uri="http://schemas.openxmlformats.org/presentationml/2006/ole">
              <p:oleObj spid="_x0000_s44037" name="Equation" r:id="rId7" imgW="698400" imgH="507960" progId="">
                <p:embed/>
              </p:oleObj>
            </a:graphicData>
          </a:graphic>
        </p:graphicFrame>
        <p:sp>
          <p:nvSpPr>
            <p:cNvPr id="41056" name="Text Box 15"/>
            <p:cNvSpPr txBox="1">
              <a:spLocks noChangeArrowheads="1"/>
            </p:cNvSpPr>
            <p:nvPr/>
          </p:nvSpPr>
          <p:spPr bwMode="auto">
            <a:xfrm>
              <a:off x="2647950" y="858659"/>
              <a:ext cx="3521075" cy="642937"/>
            </a:xfrm>
            <a:prstGeom prst="rect">
              <a:avLst/>
            </a:prstGeom>
            <a:grpFill/>
            <a:ln w="12700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endParaRPr lang="en-US" sz="1200">
                <a:solidFill>
                  <a:srgbClr val="800080"/>
                </a:solidFill>
                <a:ea typeface="Arial" charset="0"/>
                <a:cs typeface="Arial" charset="0"/>
              </a:endParaRPr>
            </a:p>
            <a:p>
              <a:endParaRPr lang="en-US" sz="1200">
                <a:solidFill>
                  <a:srgbClr val="800080"/>
                </a:solidFill>
                <a:ea typeface="Arial" charset="0"/>
                <a:cs typeface="Arial" charset="0"/>
              </a:endParaRPr>
            </a:p>
            <a:p>
              <a:endParaRPr lang="de-DE" sz="1200">
                <a:solidFill>
                  <a:srgbClr val="800080"/>
                </a:solidFill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7295ED-6883-5B4D-93FA-81A3ABD13147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6480" y="279389"/>
            <a:ext cx="8229600" cy="420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Low </a:t>
            </a:r>
            <a:r>
              <a:rPr lang="en-US" sz="2500" i="1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Q</a:t>
            </a:r>
            <a:r>
              <a:rPr lang="en-US" sz="2500" i="1" baseline="330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2</a:t>
            </a:r>
            <a:r>
              <a:rPr lang="en-US" sz="25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 (</a:t>
            </a:r>
            <a:r>
              <a:rPr lang="en-US" sz="2500" i="1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J/</a:t>
            </a:r>
            <a:r>
              <a:rPr lang="en-US" sz="2500" i="1" dirty="0">
                <a:solidFill>
                  <a:srgbClr val="006633"/>
                </a:solidFill>
                <a:latin typeface="Garamond" charset="0"/>
                <a:ea typeface="Garamond" charset="0"/>
                <a:cs typeface="Garamond" charset="0"/>
              </a:rPr>
              <a:t>Ψ</a:t>
            </a:r>
            <a:r>
              <a:rPr lang="en-US" sz="25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) </a:t>
            </a:r>
            <a:r>
              <a:rPr lang="en-US" sz="2500" dirty="0" err="1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vs</a:t>
            </a:r>
            <a:r>
              <a:rPr lang="en-US" sz="25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 high </a:t>
            </a:r>
            <a:r>
              <a:rPr lang="en-US" sz="2500" i="1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Q</a:t>
            </a:r>
            <a:r>
              <a:rPr lang="en-US" sz="2500" i="1" baseline="330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2</a:t>
            </a:r>
            <a:r>
              <a:rPr lang="en-US" sz="25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 (</a:t>
            </a:r>
            <a:r>
              <a:rPr lang="en-US" sz="2500" dirty="0">
                <a:solidFill>
                  <a:srgbClr val="006633"/>
                </a:solidFill>
                <a:latin typeface="Garamond" charset="0"/>
                <a:ea typeface="Garamond" charset="0"/>
                <a:cs typeface="Garamond" charset="0"/>
              </a:rPr>
              <a:t>light mesons</a:t>
            </a:r>
            <a:r>
              <a:rPr lang="en-US" sz="2500" dirty="0">
                <a:solidFill>
                  <a:srgbClr val="006633"/>
                </a:solidFill>
                <a:latin typeface="Garamond" charset="0"/>
                <a:ea typeface="Arial" charset="0"/>
                <a:cs typeface="Arial" charset="0"/>
              </a:rPr>
              <a:t>) – 4 on 30 GeV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920" y="1070033"/>
            <a:ext cx="2560320" cy="2461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2080" y="1098836"/>
            <a:ext cx="2560320" cy="2461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281" y="3727111"/>
            <a:ext cx="2560320" cy="2461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560" y="3681026"/>
            <a:ext cx="2560320" cy="2461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9760" y="1110357"/>
            <a:ext cx="2560320" cy="2495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2561" y="3757355"/>
            <a:ext cx="2560320" cy="253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4400" y="782003"/>
            <a:ext cx="1113863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recoil baryons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964320" y="782003"/>
            <a:ext cx="1400644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scattered electrons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625761" y="782003"/>
            <a:ext cx="665009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mesons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 rot="16200000">
            <a:off x="-19288" y="2016573"/>
            <a:ext cx="794575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no </a:t>
            </a:r>
            <a:r>
              <a:rPr lang="en-US" sz="1300" i="1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 cut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 rot="16200000">
            <a:off x="-171026" y="4651331"/>
            <a:ext cx="1112454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i="1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 &gt; 10 GeV</a:t>
            </a:r>
            <a:r>
              <a:rPr lang="en-US" sz="1300" baseline="330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2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5376960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4115520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2640960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1343521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5440320" y="4933958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4115520" y="4944039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2649600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1362240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4240801" y="4923877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5322240" y="4944039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2532961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1451520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4223521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5268961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2541601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1461601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1369441" y="2380571"/>
            <a:ext cx="12988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1352161" y="4991564"/>
            <a:ext cx="12988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701760" y="5459614"/>
            <a:ext cx="1333440" cy="485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 err="1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t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-distribution unaffected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1231201" y="1355183"/>
            <a:ext cx="1437120" cy="485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forward mesons: low </a:t>
            </a:r>
            <a:r>
              <a:rPr lang="en-US" sz="1300" i="1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, high </a:t>
            </a:r>
            <a:r>
              <a:rPr lang="en-US" sz="1300" i="1" dirty="0" err="1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p</a:t>
            </a:r>
            <a:endParaRPr lang="en-US" sz="1300" i="1" dirty="0">
              <a:solidFill>
                <a:srgbClr val="000000"/>
              </a:solidFill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3981601" y="1392627"/>
            <a:ext cx="1614240" cy="485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low-</a:t>
            </a:r>
            <a:r>
              <a:rPr lang="en-US" sz="1300" i="1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2 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electrons in electron </a:t>
            </a:r>
            <a:r>
              <a:rPr lang="en-US" sz="1300" dirty="0" err="1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endcap</a:t>
            </a:r>
            <a:endParaRPr lang="en-US" sz="1300" dirty="0">
              <a:solidFill>
                <a:srgbClr val="000000"/>
              </a:solidFill>
              <a:latin typeface="Times New Roman" charset="0"/>
              <a:ea typeface="Arial Unicode MS" charset="0"/>
              <a:cs typeface="Arial Unicode MS" charset="0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3983040" y="3912891"/>
            <a:ext cx="1523520" cy="788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high-</a:t>
            </a:r>
            <a:r>
              <a:rPr lang="en-US" sz="1300" i="1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 electrons in central barrel:</a:t>
            </a:r>
          </a:p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 1-2 &lt; </a:t>
            </a:r>
            <a:r>
              <a:rPr lang="en-US" sz="1300" i="1" dirty="0" err="1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p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 &lt; 4 GeV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1370880" y="3802000"/>
            <a:ext cx="1370880" cy="788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mesons in central barrel: </a:t>
            </a:r>
          </a:p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2 &lt; </a:t>
            </a:r>
            <a:r>
              <a:rPr lang="en-US" sz="1300" i="1" dirty="0" err="1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p</a:t>
            </a:r>
            <a:r>
              <a:rPr lang="en-US" sz="1300" dirty="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 &lt; 4 GeV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7784640" y="6359708"/>
            <a:ext cx="990720" cy="2550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</a:tabLst>
            </a:pPr>
            <a:r>
              <a:rPr lang="en-US" sz="1100" b="1" dirty="0" err="1">
                <a:solidFill>
                  <a:srgbClr val="008000"/>
                </a:solidFill>
                <a:latin typeface="Times New Roman" charset="0"/>
                <a:ea typeface="Arial Unicode MS" charset="0"/>
                <a:cs typeface="Arial Unicode MS" charset="0"/>
              </a:rPr>
              <a:t>Tanja</a:t>
            </a:r>
            <a:r>
              <a:rPr lang="en-US" sz="1100" b="1" dirty="0">
                <a:solidFill>
                  <a:srgbClr val="008000"/>
                </a:solidFill>
                <a:latin typeface="Times New Roman" charset="0"/>
                <a:ea typeface="Arial Unicode MS" charset="0"/>
                <a:cs typeface="Arial Unicode MS" charset="0"/>
              </a:rPr>
              <a:t> Horn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774620" y="2278172"/>
            <a:ext cx="404180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7260666" y="2264334"/>
            <a:ext cx="20902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8089900" y="1524000"/>
            <a:ext cx="450850" cy="1873250"/>
          </a:xfrm>
          <a:custGeom>
            <a:avLst/>
            <a:gdLst>
              <a:gd name="connsiteX0" fmla="*/ 450850 w 450850"/>
              <a:gd name="connsiteY0" fmla="*/ 1873250 h 1873250"/>
              <a:gd name="connsiteX1" fmla="*/ 374650 w 450850"/>
              <a:gd name="connsiteY1" fmla="*/ 1854200 h 1873250"/>
              <a:gd name="connsiteX2" fmla="*/ 323850 w 450850"/>
              <a:gd name="connsiteY2" fmla="*/ 1784350 h 1873250"/>
              <a:gd name="connsiteX3" fmla="*/ 254000 w 450850"/>
              <a:gd name="connsiteY3" fmla="*/ 1619250 h 1873250"/>
              <a:gd name="connsiteX4" fmla="*/ 222250 w 450850"/>
              <a:gd name="connsiteY4" fmla="*/ 1524000 h 1873250"/>
              <a:gd name="connsiteX5" fmla="*/ 146050 w 450850"/>
              <a:gd name="connsiteY5" fmla="*/ 1168400 h 1873250"/>
              <a:gd name="connsiteX6" fmla="*/ 88900 w 450850"/>
              <a:gd name="connsiteY6" fmla="*/ 800100 h 1873250"/>
              <a:gd name="connsiteX7" fmla="*/ 50800 w 450850"/>
              <a:gd name="connsiteY7" fmla="*/ 336550 h 1873250"/>
              <a:gd name="connsiteX8" fmla="*/ 0 w 450850"/>
              <a:gd name="connsiteY8" fmla="*/ 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850" h="1873250">
                <a:moveTo>
                  <a:pt x="450850" y="1873250"/>
                </a:moveTo>
                <a:cubicBezTo>
                  <a:pt x="423333" y="1871133"/>
                  <a:pt x="395817" y="1869017"/>
                  <a:pt x="374650" y="1854200"/>
                </a:cubicBezTo>
                <a:cubicBezTo>
                  <a:pt x="353483" y="1839383"/>
                  <a:pt x="343958" y="1823508"/>
                  <a:pt x="323850" y="1784350"/>
                </a:cubicBezTo>
                <a:cubicBezTo>
                  <a:pt x="303742" y="1745192"/>
                  <a:pt x="270933" y="1662642"/>
                  <a:pt x="254000" y="1619250"/>
                </a:cubicBezTo>
                <a:cubicBezTo>
                  <a:pt x="237067" y="1575858"/>
                  <a:pt x="240242" y="1599142"/>
                  <a:pt x="222250" y="1524000"/>
                </a:cubicBezTo>
                <a:cubicBezTo>
                  <a:pt x="204258" y="1448858"/>
                  <a:pt x="168275" y="1289050"/>
                  <a:pt x="146050" y="1168400"/>
                </a:cubicBezTo>
                <a:cubicBezTo>
                  <a:pt x="123825" y="1047750"/>
                  <a:pt x="104775" y="938742"/>
                  <a:pt x="88900" y="800100"/>
                </a:cubicBezTo>
                <a:cubicBezTo>
                  <a:pt x="73025" y="661458"/>
                  <a:pt x="65617" y="469900"/>
                  <a:pt x="50800" y="336550"/>
                </a:cubicBezTo>
                <a:cubicBezTo>
                  <a:pt x="35983" y="203200"/>
                  <a:pt x="17991" y="10160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730400" y="1262390"/>
            <a:ext cx="60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rgbClr val="FF0000"/>
                  </a:solidFill>
                </a:ln>
              </a:rPr>
              <a:t>60 GeV</a:t>
            </a:r>
            <a:endParaRPr lang="en-US" sz="12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</a:t>
            </a:r>
            <a:r>
              <a:rPr lang="en-US" dirty="0" err="1" smtClean="0"/>
              <a:t>vs</a:t>
            </a:r>
            <a:r>
              <a:rPr lang="en-US" dirty="0" smtClean="0"/>
              <a:t> Charged Particle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Forward Spectrometer</a:t>
            </a:r>
          </a:p>
          <a:p>
            <a:pPr lvl="1"/>
            <a:r>
              <a:rPr lang="en-US" dirty="0" smtClean="0"/>
              <a:t>Maximum available space on ion line is ~2m</a:t>
            </a:r>
          </a:p>
          <a:p>
            <a:pPr lvl="2"/>
            <a:r>
              <a:rPr lang="en-US" dirty="0" smtClean="0"/>
              <a:t>After </a:t>
            </a:r>
            <a:r>
              <a:rPr lang="en-US" dirty="0" err="1" smtClean="0"/>
              <a:t>Endcap</a:t>
            </a:r>
            <a:r>
              <a:rPr lang="en-US" dirty="0" smtClean="0"/>
              <a:t> RICH, Before Final Focus Quads</a:t>
            </a:r>
          </a:p>
          <a:p>
            <a:r>
              <a:rPr lang="en-US" dirty="0" smtClean="0"/>
              <a:t>Dipole option</a:t>
            </a:r>
          </a:p>
          <a:p>
            <a:pPr lvl="1"/>
            <a:r>
              <a:rPr lang="en-US" dirty="0" smtClean="0"/>
              <a:t>Maximum analysis of charged particles</a:t>
            </a:r>
          </a:p>
          <a:p>
            <a:r>
              <a:rPr lang="en-US" dirty="0" smtClean="0"/>
              <a:t>Off Axis trajectory through Solenoid + dipole bend of charged particle trajectories complicates detection of neutrons at 0° through FFQ1-Q3</a:t>
            </a:r>
          </a:p>
          <a:p>
            <a:pPr lvl="1"/>
            <a:r>
              <a:rPr lang="en-US" dirty="0" smtClean="0"/>
              <a:t>No drift space between dipole and FFQ1 to separate beam from 0° neutrons</a:t>
            </a:r>
          </a:p>
          <a:p>
            <a:pPr lvl="1"/>
            <a:r>
              <a:rPr lang="en-US" dirty="0" smtClean="0"/>
              <a:t>Instead use Dipole to cancel perpendicular field component of solenoid.</a:t>
            </a:r>
          </a:p>
          <a:p>
            <a:pPr lvl="2"/>
            <a:r>
              <a:rPr lang="en-US" dirty="0" smtClean="0"/>
              <a:t>Neutrons now parallel to beam through quads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Precession of Trajectories in Solenoid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600200"/>
            <a:ext cx="15240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60 GeV/</a:t>
            </a:r>
            <a:r>
              <a:rPr lang="en-US" sz="1800" dirty="0" err="1" smtClean="0"/>
              <a:t>c</a:t>
            </a:r>
            <a:r>
              <a:rPr lang="en-US" sz="1800" dirty="0" smtClean="0"/>
              <a:t> Deuteron</a:t>
            </a:r>
          </a:p>
          <a:p>
            <a:r>
              <a:rPr lang="en-US" sz="1800" dirty="0" smtClean="0"/>
              <a:t>100 </a:t>
            </a:r>
            <a:r>
              <a:rPr lang="en-US" sz="1800" dirty="0" err="1" smtClean="0"/>
              <a:t>mrad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4 Tesla Solenoid.</a:t>
            </a:r>
            <a:endParaRPr lang="en-US" sz="1800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1523999" y="1302336"/>
          <a:ext cx="7411907" cy="504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Precession of Trajectories in Solenoid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640" y="1600200"/>
            <a:ext cx="3728720" cy="49326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4 Tesla </a:t>
            </a:r>
            <a:r>
              <a:rPr lang="en-US" dirty="0" err="1" smtClean="0"/>
              <a:t>x</a:t>
            </a:r>
            <a:r>
              <a:rPr lang="en-US" dirty="0" smtClean="0"/>
              <a:t> 3m </a:t>
            </a:r>
            <a:br>
              <a:rPr lang="en-US" dirty="0" smtClean="0"/>
            </a:br>
            <a:r>
              <a:rPr lang="en-US" dirty="0" smtClean="0"/>
              <a:t>at 100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G ~10 T/</a:t>
            </a:r>
            <a:r>
              <a:rPr lang="en-US" dirty="0" err="1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Oversized quad</a:t>
            </a:r>
            <a:br>
              <a:rPr lang="en-US" dirty="0" smtClean="0"/>
            </a:br>
            <a:r>
              <a:rPr lang="en-US" dirty="0" smtClean="0"/>
              <a:t>7 T max. field</a:t>
            </a:r>
          </a:p>
          <a:p>
            <a:r>
              <a:rPr lang="en-US" dirty="0" smtClean="0">
                <a:solidFill>
                  <a:srgbClr val="1CFFFF"/>
                </a:solidFill>
              </a:rPr>
              <a:t>Primary N=Z beam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proton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6CE20"/>
                </a:solidFill>
              </a:rPr>
              <a:t>neutron</a:t>
            </a:r>
            <a:r>
              <a:rPr lang="en-US" dirty="0" smtClean="0"/>
              <a:t> spectators in Q1 acceptance</a:t>
            </a:r>
          </a:p>
          <a:p>
            <a:r>
              <a:rPr lang="en-US" dirty="0" smtClean="0"/>
              <a:t>Need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i="1" baseline="-25000" dirty="0" err="1" smtClean="0">
                <a:latin typeface="Arial"/>
                <a:cs typeface="Arial"/>
              </a:rPr>
              <a:t>x</a:t>
            </a:r>
            <a:r>
              <a:rPr lang="en-US" i="1" dirty="0" err="1" smtClean="0">
                <a:latin typeface="Arial"/>
                <a:cs typeface="Arial"/>
              </a:rPr>
              <a:t>dl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dirty="0" smtClean="0">
                <a:latin typeface="Symbol" charset="2"/>
                <a:cs typeface="Symbol" charset="2"/>
              </a:rPr>
              <a:t>-1.2</a:t>
            </a:r>
            <a:r>
              <a:rPr lang="en-US" dirty="0" smtClean="0"/>
              <a:t> Tm from Dipole to align charged and neutral trajectories through Q1-Q3</a:t>
            </a:r>
          </a:p>
          <a:p>
            <a:r>
              <a:rPr lang="en-US" dirty="0" smtClean="0"/>
              <a:t>Neutron cone larger at lower beam </a:t>
            </a:r>
            <a:r>
              <a:rPr lang="en-US" dirty="0" err="1" smtClean="0"/>
              <a:t>momenta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" name="Picture 8" descr="Q1_D_p_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60" y="1295400"/>
            <a:ext cx="5298440" cy="50850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1.2 Tm vertical bend Dipole</a:t>
            </a:r>
          </a:p>
          <a:p>
            <a:pPr lvl="1"/>
            <a:r>
              <a:rPr lang="en-US" dirty="0" smtClean="0"/>
              <a:t>Cancels </a:t>
            </a:r>
            <a:r>
              <a:rPr lang="en-US" dirty="0" smtClean="0">
                <a:latin typeface="Symbol" charset="2"/>
                <a:cs typeface="Symbol" charset="2"/>
              </a:rPr>
              <a:t>^</a:t>
            </a:r>
            <a:r>
              <a:rPr lang="en-US" dirty="0" smtClean="0"/>
              <a:t> B-field of Solenoid</a:t>
            </a:r>
          </a:p>
          <a:p>
            <a:pPr lvl="1"/>
            <a:r>
              <a:rPr lang="en-US" dirty="0" smtClean="0"/>
              <a:t>Tracking + </a:t>
            </a:r>
            <a:r>
              <a:rPr lang="en-US" dirty="0" err="1" smtClean="0"/>
              <a:t>EMCal</a:t>
            </a:r>
            <a:r>
              <a:rPr lang="en-US" dirty="0" smtClean="0"/>
              <a:t> + </a:t>
            </a:r>
            <a:r>
              <a:rPr lang="en-US" dirty="0" err="1" smtClean="0"/>
              <a:t>NeutronCal</a:t>
            </a:r>
            <a:r>
              <a:rPr lang="en-US" dirty="0" smtClean="0"/>
              <a:t> between dipole and Q1</a:t>
            </a:r>
          </a:p>
          <a:p>
            <a:pPr lvl="2"/>
            <a:r>
              <a:rPr lang="en-US" dirty="0" smtClean="0"/>
              <a:t>Trajectories in shadow of Q1 are tracked</a:t>
            </a:r>
          </a:p>
          <a:p>
            <a:pPr lvl="3"/>
            <a:r>
              <a:rPr lang="en-US" dirty="0" smtClean="0"/>
              <a:t>12 GeV/</a:t>
            </a:r>
            <a:r>
              <a:rPr lang="en-US" dirty="0" err="1" smtClean="0"/>
              <a:t>c</a:t>
            </a:r>
            <a:r>
              <a:rPr lang="en-US" dirty="0" smtClean="0"/>
              <a:t> for &lt; 10mr</a:t>
            </a:r>
          </a:p>
          <a:p>
            <a:pPr lvl="2"/>
            <a:r>
              <a:rPr lang="en-US" dirty="0" smtClean="0"/>
              <a:t>Wide angle neutrons detected by annular </a:t>
            </a:r>
            <a:r>
              <a:rPr lang="en-US" dirty="0" err="1" smtClean="0"/>
              <a:t>HCal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0° neutrons and Charged particles aligned through Q1-Q3</a:t>
            </a:r>
          </a:p>
          <a:p>
            <a:pPr lvl="2"/>
            <a:r>
              <a:rPr lang="en-US" dirty="0" smtClean="0"/>
              <a:t>Need 20 cm aperture of Quads Q4, Q5, Dipole at 15-20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onForwardDetection-v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115"/>
            <a:ext cx="9144000" cy="23874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Detection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23265</TotalTime>
  <Words>1471</Words>
  <Application>Microsoft Macintosh PowerPoint</Application>
  <PresentationFormat>On-screen Show (4:3)</PresentationFormat>
  <Paragraphs>233</Paragraphs>
  <Slides>19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Forward and Far-Forward  Detection at ELIC</vt:lpstr>
      <vt:lpstr>Forward Particles of a 6x60 GeV collider</vt:lpstr>
      <vt:lpstr>Slide 3</vt:lpstr>
      <vt:lpstr>Slide 4</vt:lpstr>
      <vt:lpstr>Slide 5</vt:lpstr>
      <vt:lpstr>Neutral vs Charged Particle Detection</vt:lpstr>
      <vt:lpstr>Precession of Trajectories in Solenoid</vt:lpstr>
      <vt:lpstr>Precession of Trajectories in Solenoid</vt:lpstr>
      <vt:lpstr>Forward Tracking</vt:lpstr>
      <vt:lpstr>Momentum Resolution of Forward Tracker</vt:lpstr>
      <vt:lpstr>Ion Ring – Beam envelopes</vt:lpstr>
      <vt:lpstr>Far Forward Tracking</vt:lpstr>
      <vt:lpstr>Conclusions</vt:lpstr>
      <vt:lpstr>Slide 14</vt:lpstr>
      <vt:lpstr>Slide 15</vt:lpstr>
      <vt:lpstr>Slide 16</vt:lpstr>
      <vt:lpstr>Slide 17</vt:lpstr>
      <vt:lpstr>Locations of Ion FF Quads</vt:lpstr>
      <vt:lpstr>Crossing Angle </vt:lpstr>
    </vt:vector>
  </TitlesOfParts>
  <Company>ODU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Elasticity and Periodic Motion Chapter 11</dc:title>
  <dc:creator>OCCS</dc:creator>
  <cp:lastModifiedBy>Charles Earl Hyde</cp:lastModifiedBy>
  <cp:revision>26</cp:revision>
  <cp:lastPrinted>2010-06-03T14:11:47Z</cp:lastPrinted>
  <dcterms:created xsi:type="dcterms:W3CDTF">2010-07-09T18:37:36Z</dcterms:created>
  <dcterms:modified xsi:type="dcterms:W3CDTF">2010-07-17T19:19:02Z</dcterms:modified>
</cp:coreProperties>
</file>