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6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8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2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2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2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21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7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6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2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B8B79-1E6F-478D-A214-197B409010EF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1DB21-CBE2-43FB-8E26-45DEC2C2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7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pn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44714"/>
            <a:ext cx="5248275" cy="3998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4154269"/>
            <a:ext cx="8089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Since circuit is at steady state the capacitor will be open-circuited.  See </a:t>
            </a:r>
          </a:p>
          <a:p>
            <a:r>
              <a:rPr lang="en-US" dirty="0" smtClean="0">
                <a:latin typeface="Comic Sans MS" pitchFamily="66" charset="0"/>
              </a:rPr>
              <a:t>the next slide.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0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4154269"/>
            <a:ext cx="78822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As can be seen here, the capacitor has been open-circuited.  With this</a:t>
            </a:r>
          </a:p>
          <a:p>
            <a:r>
              <a:rPr lang="en-US" dirty="0" smtClean="0">
                <a:latin typeface="Comic Sans MS" pitchFamily="66" charset="0"/>
              </a:rPr>
              <a:t>loop opened, current can’t flow, therefore it does not exist to the rest</a:t>
            </a:r>
          </a:p>
          <a:p>
            <a:r>
              <a:rPr lang="en-US" dirty="0" smtClean="0">
                <a:latin typeface="Comic Sans MS" pitchFamily="66" charset="0"/>
              </a:rPr>
              <a:t>of the circuit.  See the next slide.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5181600" cy="3565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94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63291" y="1218337"/>
            <a:ext cx="4148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Method 1:  </a:t>
            </a:r>
            <a:r>
              <a:rPr lang="en-US" dirty="0" smtClean="0">
                <a:latin typeface="Comic Sans MS" pitchFamily="66" charset="0"/>
              </a:rPr>
              <a:t>We will find the total current (which will be the current thru R2, and then use OHMs Law to find VR2.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924396"/>
              </p:ext>
            </p:extLst>
          </p:nvPr>
        </p:nvGraphicFramePr>
        <p:xfrm>
          <a:off x="4460965" y="2667000"/>
          <a:ext cx="4064000" cy="1244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2489040" imgH="761760" progId="Equation.DSMT4">
                  <p:embed/>
                </p:oleObj>
              </mc:Choice>
              <mc:Fallback>
                <p:oleObj name="Equation" r:id="rId3" imgW="248904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0965" y="2667000"/>
                        <a:ext cx="4064000" cy="1244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81000"/>
            <a:ext cx="4286250" cy="397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9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63291" y="1218337"/>
            <a:ext cx="4148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Method 2:  </a:t>
            </a:r>
            <a:r>
              <a:rPr lang="en-US" dirty="0" smtClean="0">
                <a:latin typeface="Comic Sans MS" pitchFamily="66" charset="0"/>
              </a:rPr>
              <a:t>We will use a voltage divider to find VR2 and the use OHMs Law to find IR2.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897630"/>
              </p:ext>
            </p:extLst>
          </p:nvPr>
        </p:nvGraphicFramePr>
        <p:xfrm>
          <a:off x="4751388" y="2481263"/>
          <a:ext cx="3482975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2133360" imgH="990360" progId="Equation.DSMT4">
                  <p:embed/>
                </p:oleObj>
              </mc:Choice>
              <mc:Fallback>
                <p:oleObj name="Equation" r:id="rId3" imgW="21333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51388" y="2481263"/>
                        <a:ext cx="3482975" cy="161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81000"/>
            <a:ext cx="4286250" cy="397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0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868" y="457200"/>
            <a:ext cx="737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2</a:t>
            </a:r>
            <a:r>
              <a:rPr lang="en-US" b="1" baseline="30000" dirty="0" smtClean="0">
                <a:latin typeface="Comic Sans MS" pitchFamily="66" charset="0"/>
              </a:rPr>
              <a:t>nd</a:t>
            </a:r>
            <a:r>
              <a:rPr lang="en-US" b="1" dirty="0" smtClean="0">
                <a:latin typeface="Comic Sans MS" pitchFamily="66" charset="0"/>
              </a:rPr>
              <a:t> question:</a:t>
            </a:r>
          </a:p>
          <a:p>
            <a:r>
              <a:rPr lang="en-US" b="1" dirty="0" smtClean="0">
                <a:latin typeface="Comic Sans MS" pitchFamily="66" charset="0"/>
              </a:rPr>
              <a:t>You asked how it would be solved if the capacitor had not been in the problem.  We will solve it via MESH and then NODAL.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80359"/>
            <a:ext cx="5486400" cy="3599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868" y="457200"/>
            <a:ext cx="737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Nodal</a:t>
            </a:r>
          </a:p>
          <a:p>
            <a:r>
              <a:rPr lang="en-US" b="1" dirty="0" smtClean="0">
                <a:latin typeface="Comic Sans MS" pitchFamily="66" charset="0"/>
              </a:rPr>
              <a:t>This is a single node problem.  We will assume all currents are leaving the top node (even though that is not really true.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717117"/>
              </p:ext>
            </p:extLst>
          </p:nvPr>
        </p:nvGraphicFramePr>
        <p:xfrm>
          <a:off x="3864701" y="1674223"/>
          <a:ext cx="4064000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2489040" imgH="2717640" progId="Equation.DSMT4">
                  <p:embed/>
                </p:oleObj>
              </mc:Choice>
              <mc:Fallback>
                <p:oleObj name="Equation" r:id="rId3" imgW="2489040" imgH="271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4701" y="1674223"/>
                        <a:ext cx="4064000" cy="443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4223"/>
            <a:ext cx="35337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87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868" y="457200"/>
            <a:ext cx="737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Mesh</a:t>
            </a:r>
          </a:p>
          <a:p>
            <a:r>
              <a:rPr lang="en-US" b="1" dirty="0" smtClean="0">
                <a:latin typeface="Comic Sans MS" pitchFamily="66" charset="0"/>
              </a:rPr>
              <a:t>This is a two mesh problem.  Both mesh currents are drawn clockwise and then the KVL equations are created.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786334"/>
              </p:ext>
            </p:extLst>
          </p:nvPr>
        </p:nvGraphicFramePr>
        <p:xfrm>
          <a:off x="4114800" y="1752600"/>
          <a:ext cx="3109913" cy="315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1904760" imgH="1930320" progId="Equation.DSMT4">
                  <p:embed/>
                </p:oleObj>
              </mc:Choice>
              <mc:Fallback>
                <p:oleObj name="Equation" r:id="rId3" imgW="1904760" imgH="1930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1752600"/>
                        <a:ext cx="3109913" cy="315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54" y="1426250"/>
            <a:ext cx="391477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95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867" y="76200"/>
            <a:ext cx="7374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Mesh</a:t>
            </a:r>
          </a:p>
          <a:p>
            <a:r>
              <a:rPr lang="en-US" b="1" dirty="0" smtClean="0">
                <a:latin typeface="Comic Sans MS" pitchFamily="66" charset="0"/>
              </a:rPr>
              <a:t>Next we solve the two equations simultaneously.  The two currents are subtracted to find IR2.  </a:t>
            </a:r>
            <a:r>
              <a:rPr lang="en-US" b="1" dirty="0" err="1" smtClean="0">
                <a:latin typeface="Comic Sans MS" pitchFamily="66" charset="0"/>
              </a:rPr>
              <a:t>Ia</a:t>
            </a:r>
            <a:r>
              <a:rPr lang="en-US" b="1" dirty="0" smtClean="0">
                <a:latin typeface="Comic Sans MS" pitchFamily="66" charset="0"/>
              </a:rPr>
              <a:t> went first since </a:t>
            </a:r>
          </a:p>
          <a:p>
            <a:r>
              <a:rPr lang="en-US" b="1" dirty="0" smtClean="0">
                <a:latin typeface="Comic Sans MS" pitchFamily="66" charset="0"/>
              </a:rPr>
              <a:t>It is going in the direction of IR2.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932891"/>
              </p:ext>
            </p:extLst>
          </p:nvPr>
        </p:nvGraphicFramePr>
        <p:xfrm>
          <a:off x="838200" y="3778925"/>
          <a:ext cx="7402512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3" imgW="2781000" imgH="1193760" progId="Equation.DSMT4">
                  <p:embed/>
                </p:oleObj>
              </mc:Choice>
              <mc:Fallback>
                <p:oleObj name="Equation" r:id="rId3" imgW="278100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3778925"/>
                        <a:ext cx="7402512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646" y="1416266"/>
            <a:ext cx="391477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7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213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Old Dominion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Jones</dc:creator>
  <cp:lastModifiedBy>Rick Jones</cp:lastModifiedBy>
  <cp:revision>7</cp:revision>
  <dcterms:created xsi:type="dcterms:W3CDTF">2013-02-06T22:54:22Z</dcterms:created>
  <dcterms:modified xsi:type="dcterms:W3CDTF">2013-02-07T14:10:16Z</dcterms:modified>
</cp:coreProperties>
</file>